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1"/>
  </p:sldMasterIdLst>
  <p:notesMasterIdLst>
    <p:notesMasterId r:id="rId9"/>
  </p:notesMasterIdLst>
  <p:sldIdLst>
    <p:sldId id="258" r:id="rId2"/>
    <p:sldId id="257" r:id="rId3"/>
    <p:sldId id="263" r:id="rId4"/>
    <p:sldId id="264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821" autoAdjust="0"/>
  </p:normalViewPr>
  <p:slideViewPr>
    <p:cSldViewPr>
      <p:cViewPr varScale="1">
        <p:scale>
          <a:sx n="93" d="100"/>
          <a:sy n="93" d="100"/>
        </p:scale>
        <p:origin x="82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Ajay\Documents\lab%20work\PLEXON\BACE1%20recordings\analysis\BACE1%20spike%20rate%20plo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Ajay\Documents\lab%20work\PLEXON\winter%20break%20recordings\analysis\GAPDH%20spike%20rate%20plo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lang="en-US" sz="1600" b="1" dirty="0" smtClean="0"/>
              <a:t>Spike rate for BACE1 transfection (channel 1)</a:t>
            </a:r>
            <a:endParaRPr lang="en-US" sz="16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'1'!$B$1</c:f>
              <c:strCache>
                <c:ptCount val="1"/>
                <c:pt idx="0">
                  <c:v>sig001i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numRef>
              <c:f>'1'!$A$2:$A$2881</c:f>
              <c:numCache>
                <c:formatCode>General</c:formatCode>
                <c:ptCount val="2880"/>
                <c:pt idx="0">
                  <c:v>0</c:v>
                </c:pt>
                <c:pt idx="1">
                  <c:v>60</c:v>
                </c:pt>
                <c:pt idx="2">
                  <c:v>120</c:v>
                </c:pt>
                <c:pt idx="3">
                  <c:v>180</c:v>
                </c:pt>
                <c:pt idx="4">
                  <c:v>240</c:v>
                </c:pt>
                <c:pt idx="5">
                  <c:v>300</c:v>
                </c:pt>
                <c:pt idx="6">
                  <c:v>360</c:v>
                </c:pt>
                <c:pt idx="7">
                  <c:v>420</c:v>
                </c:pt>
                <c:pt idx="8">
                  <c:v>480</c:v>
                </c:pt>
                <c:pt idx="9">
                  <c:v>540</c:v>
                </c:pt>
                <c:pt idx="10">
                  <c:v>600</c:v>
                </c:pt>
                <c:pt idx="11">
                  <c:v>660</c:v>
                </c:pt>
                <c:pt idx="12">
                  <c:v>720</c:v>
                </c:pt>
                <c:pt idx="13">
                  <c:v>780</c:v>
                </c:pt>
                <c:pt idx="14">
                  <c:v>840</c:v>
                </c:pt>
                <c:pt idx="15">
                  <c:v>900</c:v>
                </c:pt>
                <c:pt idx="16">
                  <c:v>960</c:v>
                </c:pt>
                <c:pt idx="17">
                  <c:v>1020</c:v>
                </c:pt>
                <c:pt idx="18">
                  <c:v>1080</c:v>
                </c:pt>
                <c:pt idx="19">
                  <c:v>1140</c:v>
                </c:pt>
                <c:pt idx="20">
                  <c:v>1200</c:v>
                </c:pt>
                <c:pt idx="21">
                  <c:v>1260</c:v>
                </c:pt>
                <c:pt idx="22">
                  <c:v>1320</c:v>
                </c:pt>
                <c:pt idx="23">
                  <c:v>1380</c:v>
                </c:pt>
                <c:pt idx="24">
                  <c:v>1440</c:v>
                </c:pt>
                <c:pt idx="25">
                  <c:v>1500</c:v>
                </c:pt>
                <c:pt idx="26">
                  <c:v>1560</c:v>
                </c:pt>
                <c:pt idx="27">
                  <c:v>1620</c:v>
                </c:pt>
                <c:pt idx="28">
                  <c:v>1680</c:v>
                </c:pt>
                <c:pt idx="29">
                  <c:v>1740</c:v>
                </c:pt>
                <c:pt idx="30">
                  <c:v>1800</c:v>
                </c:pt>
                <c:pt idx="31">
                  <c:v>1860</c:v>
                </c:pt>
                <c:pt idx="32">
                  <c:v>1920</c:v>
                </c:pt>
                <c:pt idx="33">
                  <c:v>1980</c:v>
                </c:pt>
                <c:pt idx="34">
                  <c:v>2040</c:v>
                </c:pt>
                <c:pt idx="35">
                  <c:v>2100</c:v>
                </c:pt>
                <c:pt idx="36">
                  <c:v>2160</c:v>
                </c:pt>
                <c:pt idx="37">
                  <c:v>2220</c:v>
                </c:pt>
                <c:pt idx="38">
                  <c:v>2280</c:v>
                </c:pt>
                <c:pt idx="39">
                  <c:v>2340</c:v>
                </c:pt>
                <c:pt idx="40">
                  <c:v>2400</c:v>
                </c:pt>
                <c:pt idx="41">
                  <c:v>2460</c:v>
                </c:pt>
                <c:pt idx="42">
                  <c:v>2520</c:v>
                </c:pt>
                <c:pt idx="43">
                  <c:v>2580</c:v>
                </c:pt>
                <c:pt idx="44">
                  <c:v>2640</c:v>
                </c:pt>
                <c:pt idx="45">
                  <c:v>2700</c:v>
                </c:pt>
                <c:pt idx="46">
                  <c:v>2760</c:v>
                </c:pt>
                <c:pt idx="47">
                  <c:v>2820</c:v>
                </c:pt>
                <c:pt idx="48">
                  <c:v>2880</c:v>
                </c:pt>
                <c:pt idx="49">
                  <c:v>2940</c:v>
                </c:pt>
                <c:pt idx="50">
                  <c:v>3000</c:v>
                </c:pt>
                <c:pt idx="51">
                  <c:v>3060</c:v>
                </c:pt>
                <c:pt idx="52">
                  <c:v>3120</c:v>
                </c:pt>
                <c:pt idx="53">
                  <c:v>3180</c:v>
                </c:pt>
                <c:pt idx="54">
                  <c:v>3240</c:v>
                </c:pt>
                <c:pt idx="55">
                  <c:v>3300</c:v>
                </c:pt>
                <c:pt idx="56">
                  <c:v>3360</c:v>
                </c:pt>
                <c:pt idx="57">
                  <c:v>3420</c:v>
                </c:pt>
                <c:pt idx="58">
                  <c:v>3480</c:v>
                </c:pt>
                <c:pt idx="59">
                  <c:v>3540</c:v>
                </c:pt>
                <c:pt idx="60">
                  <c:v>3600</c:v>
                </c:pt>
                <c:pt idx="61">
                  <c:v>3660</c:v>
                </c:pt>
                <c:pt idx="62">
                  <c:v>3720</c:v>
                </c:pt>
                <c:pt idx="63">
                  <c:v>3780</c:v>
                </c:pt>
                <c:pt idx="64">
                  <c:v>3840</c:v>
                </c:pt>
                <c:pt idx="65">
                  <c:v>3900</c:v>
                </c:pt>
                <c:pt idx="66">
                  <c:v>3960</c:v>
                </c:pt>
                <c:pt idx="67">
                  <c:v>4020</c:v>
                </c:pt>
                <c:pt idx="68">
                  <c:v>4080</c:v>
                </c:pt>
                <c:pt idx="69">
                  <c:v>4140</c:v>
                </c:pt>
                <c:pt idx="70">
                  <c:v>4200</c:v>
                </c:pt>
                <c:pt idx="71">
                  <c:v>4260</c:v>
                </c:pt>
                <c:pt idx="72">
                  <c:v>4320</c:v>
                </c:pt>
                <c:pt idx="73">
                  <c:v>4380</c:v>
                </c:pt>
                <c:pt idx="74">
                  <c:v>4440</c:v>
                </c:pt>
                <c:pt idx="75">
                  <c:v>4500</c:v>
                </c:pt>
                <c:pt idx="76">
                  <c:v>4560</c:v>
                </c:pt>
                <c:pt idx="77">
                  <c:v>4620</c:v>
                </c:pt>
                <c:pt idx="78">
                  <c:v>4680</c:v>
                </c:pt>
                <c:pt idx="79">
                  <c:v>4740</c:v>
                </c:pt>
                <c:pt idx="80">
                  <c:v>4800</c:v>
                </c:pt>
                <c:pt idx="81">
                  <c:v>4860</c:v>
                </c:pt>
                <c:pt idx="82">
                  <c:v>4920</c:v>
                </c:pt>
                <c:pt idx="83">
                  <c:v>4980</c:v>
                </c:pt>
                <c:pt idx="84">
                  <c:v>5040</c:v>
                </c:pt>
                <c:pt idx="85">
                  <c:v>5100</c:v>
                </c:pt>
                <c:pt idx="86">
                  <c:v>5160</c:v>
                </c:pt>
                <c:pt idx="87">
                  <c:v>5220</c:v>
                </c:pt>
                <c:pt idx="88">
                  <c:v>5280</c:v>
                </c:pt>
                <c:pt idx="89">
                  <c:v>5340</c:v>
                </c:pt>
                <c:pt idx="90">
                  <c:v>5400</c:v>
                </c:pt>
                <c:pt idx="91">
                  <c:v>5460</c:v>
                </c:pt>
                <c:pt idx="92">
                  <c:v>5520</c:v>
                </c:pt>
                <c:pt idx="93">
                  <c:v>5580</c:v>
                </c:pt>
                <c:pt idx="94">
                  <c:v>5640</c:v>
                </c:pt>
                <c:pt idx="95">
                  <c:v>5700</c:v>
                </c:pt>
                <c:pt idx="96">
                  <c:v>5760</c:v>
                </c:pt>
                <c:pt idx="97">
                  <c:v>5820</c:v>
                </c:pt>
                <c:pt idx="98">
                  <c:v>5880</c:v>
                </c:pt>
                <c:pt idx="99">
                  <c:v>5940</c:v>
                </c:pt>
                <c:pt idx="100">
                  <c:v>6000</c:v>
                </c:pt>
                <c:pt idx="101">
                  <c:v>6060</c:v>
                </c:pt>
                <c:pt idx="102">
                  <c:v>6120</c:v>
                </c:pt>
                <c:pt idx="103">
                  <c:v>6180</c:v>
                </c:pt>
                <c:pt idx="104">
                  <c:v>6240</c:v>
                </c:pt>
                <c:pt idx="105">
                  <c:v>6300</c:v>
                </c:pt>
                <c:pt idx="106">
                  <c:v>6360</c:v>
                </c:pt>
                <c:pt idx="107">
                  <c:v>6420</c:v>
                </c:pt>
                <c:pt idx="108">
                  <c:v>6480</c:v>
                </c:pt>
                <c:pt idx="109">
                  <c:v>6540</c:v>
                </c:pt>
                <c:pt idx="110">
                  <c:v>6600</c:v>
                </c:pt>
                <c:pt idx="111">
                  <c:v>6660</c:v>
                </c:pt>
                <c:pt idx="112">
                  <c:v>6720</c:v>
                </c:pt>
                <c:pt idx="113">
                  <c:v>6780</c:v>
                </c:pt>
                <c:pt idx="114">
                  <c:v>6840</c:v>
                </c:pt>
                <c:pt idx="115">
                  <c:v>6900</c:v>
                </c:pt>
                <c:pt idx="116">
                  <c:v>6960</c:v>
                </c:pt>
                <c:pt idx="117">
                  <c:v>7020</c:v>
                </c:pt>
                <c:pt idx="118">
                  <c:v>7080</c:v>
                </c:pt>
                <c:pt idx="119">
                  <c:v>7140</c:v>
                </c:pt>
                <c:pt idx="120">
                  <c:v>7200</c:v>
                </c:pt>
                <c:pt idx="121">
                  <c:v>7260</c:v>
                </c:pt>
                <c:pt idx="122">
                  <c:v>7320</c:v>
                </c:pt>
                <c:pt idx="123">
                  <c:v>7380</c:v>
                </c:pt>
                <c:pt idx="124">
                  <c:v>7440</c:v>
                </c:pt>
                <c:pt idx="125">
                  <c:v>7500</c:v>
                </c:pt>
                <c:pt idx="126">
                  <c:v>7560</c:v>
                </c:pt>
                <c:pt idx="127">
                  <c:v>7620</c:v>
                </c:pt>
                <c:pt idx="128">
                  <c:v>7680</c:v>
                </c:pt>
                <c:pt idx="129">
                  <c:v>7740</c:v>
                </c:pt>
                <c:pt idx="130">
                  <c:v>7800</c:v>
                </c:pt>
                <c:pt idx="131">
                  <c:v>7860</c:v>
                </c:pt>
                <c:pt idx="132">
                  <c:v>7920</c:v>
                </c:pt>
                <c:pt idx="133">
                  <c:v>7980</c:v>
                </c:pt>
                <c:pt idx="134">
                  <c:v>8040</c:v>
                </c:pt>
                <c:pt idx="135">
                  <c:v>8100</c:v>
                </c:pt>
                <c:pt idx="136">
                  <c:v>8160</c:v>
                </c:pt>
                <c:pt idx="137">
                  <c:v>8220</c:v>
                </c:pt>
                <c:pt idx="138">
                  <c:v>8280</c:v>
                </c:pt>
                <c:pt idx="139">
                  <c:v>8340</c:v>
                </c:pt>
                <c:pt idx="140">
                  <c:v>8400</c:v>
                </c:pt>
                <c:pt idx="141">
                  <c:v>8460</c:v>
                </c:pt>
                <c:pt idx="142">
                  <c:v>8520</c:v>
                </c:pt>
                <c:pt idx="143">
                  <c:v>8580</c:v>
                </c:pt>
                <c:pt idx="144">
                  <c:v>8640</c:v>
                </c:pt>
                <c:pt idx="145">
                  <c:v>8700</c:v>
                </c:pt>
                <c:pt idx="146">
                  <c:v>8760</c:v>
                </c:pt>
                <c:pt idx="147">
                  <c:v>8820</c:v>
                </c:pt>
                <c:pt idx="148">
                  <c:v>8880</c:v>
                </c:pt>
                <c:pt idx="149">
                  <c:v>8940</c:v>
                </c:pt>
                <c:pt idx="150">
                  <c:v>9000</c:v>
                </c:pt>
                <c:pt idx="151">
                  <c:v>9060</c:v>
                </c:pt>
                <c:pt idx="152">
                  <c:v>9120</c:v>
                </c:pt>
                <c:pt idx="153">
                  <c:v>9180</c:v>
                </c:pt>
                <c:pt idx="154">
                  <c:v>9240</c:v>
                </c:pt>
                <c:pt idx="155">
                  <c:v>9300</c:v>
                </c:pt>
                <c:pt idx="156">
                  <c:v>9360</c:v>
                </c:pt>
                <c:pt idx="157">
                  <c:v>9420</c:v>
                </c:pt>
                <c:pt idx="158">
                  <c:v>9480</c:v>
                </c:pt>
                <c:pt idx="159">
                  <c:v>9540</c:v>
                </c:pt>
                <c:pt idx="160">
                  <c:v>9600</c:v>
                </c:pt>
                <c:pt idx="161">
                  <c:v>9660</c:v>
                </c:pt>
                <c:pt idx="162">
                  <c:v>9720</c:v>
                </c:pt>
                <c:pt idx="163">
                  <c:v>9780</c:v>
                </c:pt>
                <c:pt idx="164">
                  <c:v>9840</c:v>
                </c:pt>
                <c:pt idx="165">
                  <c:v>9900</c:v>
                </c:pt>
                <c:pt idx="166">
                  <c:v>9960</c:v>
                </c:pt>
                <c:pt idx="167">
                  <c:v>10020</c:v>
                </c:pt>
                <c:pt idx="168">
                  <c:v>10080</c:v>
                </c:pt>
                <c:pt idx="169">
                  <c:v>10140</c:v>
                </c:pt>
                <c:pt idx="170">
                  <c:v>10200</c:v>
                </c:pt>
                <c:pt idx="171">
                  <c:v>10260</c:v>
                </c:pt>
                <c:pt idx="172">
                  <c:v>10320</c:v>
                </c:pt>
                <c:pt idx="173">
                  <c:v>10380</c:v>
                </c:pt>
                <c:pt idx="174">
                  <c:v>10440</c:v>
                </c:pt>
                <c:pt idx="175">
                  <c:v>10500</c:v>
                </c:pt>
                <c:pt idx="176">
                  <c:v>10560</c:v>
                </c:pt>
                <c:pt idx="177">
                  <c:v>10620</c:v>
                </c:pt>
                <c:pt idx="178">
                  <c:v>10680</c:v>
                </c:pt>
                <c:pt idx="179">
                  <c:v>10740</c:v>
                </c:pt>
                <c:pt idx="180">
                  <c:v>10800</c:v>
                </c:pt>
                <c:pt idx="181">
                  <c:v>10860</c:v>
                </c:pt>
                <c:pt idx="182">
                  <c:v>10920</c:v>
                </c:pt>
                <c:pt idx="183">
                  <c:v>10980</c:v>
                </c:pt>
                <c:pt idx="184">
                  <c:v>11040</c:v>
                </c:pt>
                <c:pt idx="185">
                  <c:v>11100</c:v>
                </c:pt>
                <c:pt idx="186">
                  <c:v>11160</c:v>
                </c:pt>
                <c:pt idx="187">
                  <c:v>11220</c:v>
                </c:pt>
                <c:pt idx="188">
                  <c:v>11280</c:v>
                </c:pt>
                <c:pt idx="189">
                  <c:v>11340</c:v>
                </c:pt>
                <c:pt idx="190">
                  <c:v>11400</c:v>
                </c:pt>
                <c:pt idx="191">
                  <c:v>11460</c:v>
                </c:pt>
                <c:pt idx="192">
                  <c:v>11520</c:v>
                </c:pt>
                <c:pt idx="193">
                  <c:v>11580</c:v>
                </c:pt>
                <c:pt idx="194">
                  <c:v>11640</c:v>
                </c:pt>
                <c:pt idx="195">
                  <c:v>11700</c:v>
                </c:pt>
                <c:pt idx="196">
                  <c:v>11760</c:v>
                </c:pt>
                <c:pt idx="197">
                  <c:v>11820</c:v>
                </c:pt>
                <c:pt idx="198">
                  <c:v>11880</c:v>
                </c:pt>
                <c:pt idx="199">
                  <c:v>11940</c:v>
                </c:pt>
                <c:pt idx="200">
                  <c:v>12000</c:v>
                </c:pt>
                <c:pt idx="201">
                  <c:v>12060</c:v>
                </c:pt>
                <c:pt idx="202">
                  <c:v>12120</c:v>
                </c:pt>
                <c:pt idx="203">
                  <c:v>12180</c:v>
                </c:pt>
                <c:pt idx="204">
                  <c:v>12240</c:v>
                </c:pt>
                <c:pt idx="205">
                  <c:v>12300</c:v>
                </c:pt>
                <c:pt idx="206">
                  <c:v>12360</c:v>
                </c:pt>
                <c:pt idx="207">
                  <c:v>12420</c:v>
                </c:pt>
                <c:pt idx="208">
                  <c:v>12480</c:v>
                </c:pt>
                <c:pt idx="209">
                  <c:v>12540</c:v>
                </c:pt>
                <c:pt idx="210">
                  <c:v>12600</c:v>
                </c:pt>
                <c:pt idx="211">
                  <c:v>12660</c:v>
                </c:pt>
                <c:pt idx="212">
                  <c:v>12720</c:v>
                </c:pt>
                <c:pt idx="213">
                  <c:v>12780</c:v>
                </c:pt>
                <c:pt idx="214">
                  <c:v>12840</c:v>
                </c:pt>
                <c:pt idx="215">
                  <c:v>12900</c:v>
                </c:pt>
                <c:pt idx="216">
                  <c:v>12960</c:v>
                </c:pt>
                <c:pt idx="217">
                  <c:v>13020</c:v>
                </c:pt>
                <c:pt idx="218">
                  <c:v>13080</c:v>
                </c:pt>
                <c:pt idx="219">
                  <c:v>13140</c:v>
                </c:pt>
                <c:pt idx="220">
                  <c:v>13200</c:v>
                </c:pt>
                <c:pt idx="221">
                  <c:v>13260</c:v>
                </c:pt>
                <c:pt idx="222">
                  <c:v>13320</c:v>
                </c:pt>
                <c:pt idx="223">
                  <c:v>13380</c:v>
                </c:pt>
                <c:pt idx="224">
                  <c:v>13440</c:v>
                </c:pt>
                <c:pt idx="225">
                  <c:v>13500</c:v>
                </c:pt>
                <c:pt idx="226">
                  <c:v>13560</c:v>
                </c:pt>
                <c:pt idx="227">
                  <c:v>13620</c:v>
                </c:pt>
                <c:pt idx="228">
                  <c:v>13680</c:v>
                </c:pt>
                <c:pt idx="229">
                  <c:v>13740</c:v>
                </c:pt>
                <c:pt idx="230">
                  <c:v>13800</c:v>
                </c:pt>
                <c:pt idx="231">
                  <c:v>13860</c:v>
                </c:pt>
                <c:pt idx="232">
                  <c:v>13920</c:v>
                </c:pt>
                <c:pt idx="233">
                  <c:v>13980</c:v>
                </c:pt>
                <c:pt idx="234">
                  <c:v>14040</c:v>
                </c:pt>
                <c:pt idx="235">
                  <c:v>14100</c:v>
                </c:pt>
                <c:pt idx="236">
                  <c:v>14160</c:v>
                </c:pt>
                <c:pt idx="237">
                  <c:v>14220</c:v>
                </c:pt>
                <c:pt idx="238">
                  <c:v>14280</c:v>
                </c:pt>
                <c:pt idx="239">
                  <c:v>14340</c:v>
                </c:pt>
                <c:pt idx="240">
                  <c:v>14400</c:v>
                </c:pt>
                <c:pt idx="241">
                  <c:v>14460</c:v>
                </c:pt>
                <c:pt idx="242">
                  <c:v>14520</c:v>
                </c:pt>
                <c:pt idx="243">
                  <c:v>14580</c:v>
                </c:pt>
                <c:pt idx="244">
                  <c:v>14640</c:v>
                </c:pt>
                <c:pt idx="245">
                  <c:v>14700</c:v>
                </c:pt>
                <c:pt idx="246">
                  <c:v>14760</c:v>
                </c:pt>
                <c:pt idx="247">
                  <c:v>14820</c:v>
                </c:pt>
                <c:pt idx="248">
                  <c:v>14880</c:v>
                </c:pt>
                <c:pt idx="249">
                  <c:v>14940</c:v>
                </c:pt>
                <c:pt idx="250">
                  <c:v>15000</c:v>
                </c:pt>
                <c:pt idx="251">
                  <c:v>15060</c:v>
                </c:pt>
                <c:pt idx="252">
                  <c:v>15120</c:v>
                </c:pt>
                <c:pt idx="253">
                  <c:v>15180</c:v>
                </c:pt>
                <c:pt idx="254">
                  <c:v>15240</c:v>
                </c:pt>
                <c:pt idx="255">
                  <c:v>15300</c:v>
                </c:pt>
                <c:pt idx="256">
                  <c:v>15360</c:v>
                </c:pt>
                <c:pt idx="257">
                  <c:v>15420</c:v>
                </c:pt>
                <c:pt idx="258">
                  <c:v>15480</c:v>
                </c:pt>
                <c:pt idx="259">
                  <c:v>15540</c:v>
                </c:pt>
                <c:pt idx="260">
                  <c:v>15600</c:v>
                </c:pt>
                <c:pt idx="261">
                  <c:v>15660</c:v>
                </c:pt>
                <c:pt idx="262">
                  <c:v>15720</c:v>
                </c:pt>
                <c:pt idx="263">
                  <c:v>15780</c:v>
                </c:pt>
                <c:pt idx="264">
                  <c:v>15840</c:v>
                </c:pt>
                <c:pt idx="265">
                  <c:v>15900</c:v>
                </c:pt>
                <c:pt idx="266">
                  <c:v>15960</c:v>
                </c:pt>
                <c:pt idx="267">
                  <c:v>16020</c:v>
                </c:pt>
                <c:pt idx="268">
                  <c:v>16080</c:v>
                </c:pt>
                <c:pt idx="269">
                  <c:v>16140</c:v>
                </c:pt>
                <c:pt idx="270">
                  <c:v>16200</c:v>
                </c:pt>
                <c:pt idx="271">
                  <c:v>16260</c:v>
                </c:pt>
                <c:pt idx="272">
                  <c:v>16320</c:v>
                </c:pt>
                <c:pt idx="273">
                  <c:v>16380</c:v>
                </c:pt>
                <c:pt idx="274">
                  <c:v>16440</c:v>
                </c:pt>
                <c:pt idx="275">
                  <c:v>16500</c:v>
                </c:pt>
                <c:pt idx="276">
                  <c:v>16560</c:v>
                </c:pt>
                <c:pt idx="277">
                  <c:v>16620</c:v>
                </c:pt>
                <c:pt idx="278">
                  <c:v>16680</c:v>
                </c:pt>
                <c:pt idx="279">
                  <c:v>16740</c:v>
                </c:pt>
                <c:pt idx="280">
                  <c:v>16800</c:v>
                </c:pt>
                <c:pt idx="281">
                  <c:v>16860</c:v>
                </c:pt>
                <c:pt idx="282">
                  <c:v>16920</c:v>
                </c:pt>
                <c:pt idx="283">
                  <c:v>16980</c:v>
                </c:pt>
                <c:pt idx="284">
                  <c:v>17040</c:v>
                </c:pt>
                <c:pt idx="285">
                  <c:v>17100</c:v>
                </c:pt>
                <c:pt idx="286">
                  <c:v>17160</c:v>
                </c:pt>
                <c:pt idx="287">
                  <c:v>17220</c:v>
                </c:pt>
                <c:pt idx="288">
                  <c:v>17280</c:v>
                </c:pt>
                <c:pt idx="289">
                  <c:v>17340</c:v>
                </c:pt>
                <c:pt idx="290">
                  <c:v>17400</c:v>
                </c:pt>
                <c:pt idx="291">
                  <c:v>17460</c:v>
                </c:pt>
                <c:pt idx="292">
                  <c:v>17520</c:v>
                </c:pt>
                <c:pt idx="293">
                  <c:v>17580</c:v>
                </c:pt>
                <c:pt idx="294">
                  <c:v>17640</c:v>
                </c:pt>
                <c:pt idx="295">
                  <c:v>17700</c:v>
                </c:pt>
                <c:pt idx="296">
                  <c:v>17760</c:v>
                </c:pt>
                <c:pt idx="297">
                  <c:v>17820</c:v>
                </c:pt>
                <c:pt idx="298">
                  <c:v>17880</c:v>
                </c:pt>
                <c:pt idx="299">
                  <c:v>17940</c:v>
                </c:pt>
                <c:pt idx="300">
                  <c:v>18000</c:v>
                </c:pt>
                <c:pt idx="301">
                  <c:v>18060</c:v>
                </c:pt>
                <c:pt idx="302">
                  <c:v>18120</c:v>
                </c:pt>
                <c:pt idx="303">
                  <c:v>18180</c:v>
                </c:pt>
                <c:pt idx="304">
                  <c:v>18240</c:v>
                </c:pt>
                <c:pt idx="305">
                  <c:v>18300</c:v>
                </c:pt>
                <c:pt idx="306">
                  <c:v>18360</c:v>
                </c:pt>
                <c:pt idx="307">
                  <c:v>18420</c:v>
                </c:pt>
                <c:pt idx="308">
                  <c:v>18480</c:v>
                </c:pt>
                <c:pt idx="309">
                  <c:v>18540</c:v>
                </c:pt>
                <c:pt idx="310">
                  <c:v>18600</c:v>
                </c:pt>
                <c:pt idx="311">
                  <c:v>18660</c:v>
                </c:pt>
                <c:pt idx="312">
                  <c:v>18720</c:v>
                </c:pt>
                <c:pt idx="313">
                  <c:v>18780</c:v>
                </c:pt>
                <c:pt idx="314">
                  <c:v>18840</c:v>
                </c:pt>
                <c:pt idx="315">
                  <c:v>18900</c:v>
                </c:pt>
                <c:pt idx="316">
                  <c:v>18960</c:v>
                </c:pt>
                <c:pt idx="317">
                  <c:v>19020</c:v>
                </c:pt>
                <c:pt idx="318">
                  <c:v>19080</c:v>
                </c:pt>
                <c:pt idx="319">
                  <c:v>19140</c:v>
                </c:pt>
                <c:pt idx="320">
                  <c:v>19200</c:v>
                </c:pt>
                <c:pt idx="321">
                  <c:v>19260</c:v>
                </c:pt>
                <c:pt idx="322">
                  <c:v>19320</c:v>
                </c:pt>
                <c:pt idx="323">
                  <c:v>19380</c:v>
                </c:pt>
                <c:pt idx="324">
                  <c:v>19440</c:v>
                </c:pt>
                <c:pt idx="325">
                  <c:v>19500</c:v>
                </c:pt>
                <c:pt idx="326">
                  <c:v>19560</c:v>
                </c:pt>
                <c:pt idx="327">
                  <c:v>19620</c:v>
                </c:pt>
                <c:pt idx="328">
                  <c:v>19680</c:v>
                </c:pt>
                <c:pt idx="329">
                  <c:v>19740</c:v>
                </c:pt>
                <c:pt idx="330">
                  <c:v>19800</c:v>
                </c:pt>
                <c:pt idx="331">
                  <c:v>19860</c:v>
                </c:pt>
                <c:pt idx="332">
                  <c:v>19920</c:v>
                </c:pt>
                <c:pt idx="333">
                  <c:v>19980</c:v>
                </c:pt>
                <c:pt idx="334">
                  <c:v>20040</c:v>
                </c:pt>
                <c:pt idx="335">
                  <c:v>20100</c:v>
                </c:pt>
                <c:pt idx="336">
                  <c:v>20160</c:v>
                </c:pt>
                <c:pt idx="337">
                  <c:v>20220</c:v>
                </c:pt>
                <c:pt idx="338">
                  <c:v>20280</c:v>
                </c:pt>
                <c:pt idx="339">
                  <c:v>20340</c:v>
                </c:pt>
                <c:pt idx="340">
                  <c:v>20400</c:v>
                </c:pt>
                <c:pt idx="341">
                  <c:v>20460</c:v>
                </c:pt>
                <c:pt idx="342">
                  <c:v>20520</c:v>
                </c:pt>
                <c:pt idx="343">
                  <c:v>20580</c:v>
                </c:pt>
                <c:pt idx="344">
                  <c:v>20640</c:v>
                </c:pt>
                <c:pt idx="345">
                  <c:v>20700</c:v>
                </c:pt>
                <c:pt idx="346">
                  <c:v>20760</c:v>
                </c:pt>
                <c:pt idx="347">
                  <c:v>20820</c:v>
                </c:pt>
                <c:pt idx="348">
                  <c:v>20880</c:v>
                </c:pt>
                <c:pt idx="349">
                  <c:v>20940</c:v>
                </c:pt>
                <c:pt idx="350">
                  <c:v>21000</c:v>
                </c:pt>
                <c:pt idx="351">
                  <c:v>21060</c:v>
                </c:pt>
                <c:pt idx="352">
                  <c:v>21120</c:v>
                </c:pt>
                <c:pt idx="353">
                  <c:v>21180</c:v>
                </c:pt>
                <c:pt idx="354">
                  <c:v>21240</c:v>
                </c:pt>
                <c:pt idx="355">
                  <c:v>21300</c:v>
                </c:pt>
                <c:pt idx="356">
                  <c:v>21360</c:v>
                </c:pt>
                <c:pt idx="357">
                  <c:v>21420</c:v>
                </c:pt>
                <c:pt idx="358">
                  <c:v>21480</c:v>
                </c:pt>
                <c:pt idx="359">
                  <c:v>21540</c:v>
                </c:pt>
                <c:pt idx="360">
                  <c:v>21600</c:v>
                </c:pt>
                <c:pt idx="361">
                  <c:v>21660</c:v>
                </c:pt>
                <c:pt idx="362">
                  <c:v>21720</c:v>
                </c:pt>
                <c:pt idx="363">
                  <c:v>21780</c:v>
                </c:pt>
                <c:pt idx="364">
                  <c:v>21840</c:v>
                </c:pt>
                <c:pt idx="365">
                  <c:v>21900</c:v>
                </c:pt>
                <c:pt idx="366">
                  <c:v>21960</c:v>
                </c:pt>
                <c:pt idx="367">
                  <c:v>22020</c:v>
                </c:pt>
                <c:pt idx="368">
                  <c:v>22080</c:v>
                </c:pt>
                <c:pt idx="369">
                  <c:v>22140</c:v>
                </c:pt>
                <c:pt idx="370">
                  <c:v>22200</c:v>
                </c:pt>
                <c:pt idx="371">
                  <c:v>22260</c:v>
                </c:pt>
                <c:pt idx="372">
                  <c:v>22320</c:v>
                </c:pt>
                <c:pt idx="373">
                  <c:v>22380</c:v>
                </c:pt>
                <c:pt idx="374">
                  <c:v>22440</c:v>
                </c:pt>
                <c:pt idx="375">
                  <c:v>22500</c:v>
                </c:pt>
                <c:pt idx="376">
                  <c:v>22560</c:v>
                </c:pt>
                <c:pt idx="377">
                  <c:v>22620</c:v>
                </c:pt>
                <c:pt idx="378">
                  <c:v>22680</c:v>
                </c:pt>
                <c:pt idx="379">
                  <c:v>22740</c:v>
                </c:pt>
                <c:pt idx="380">
                  <c:v>22800</c:v>
                </c:pt>
                <c:pt idx="381">
                  <c:v>22860</c:v>
                </c:pt>
                <c:pt idx="382">
                  <c:v>22920</c:v>
                </c:pt>
                <c:pt idx="383">
                  <c:v>22980</c:v>
                </c:pt>
                <c:pt idx="384">
                  <c:v>23040</c:v>
                </c:pt>
                <c:pt idx="385">
                  <c:v>23100</c:v>
                </c:pt>
                <c:pt idx="386">
                  <c:v>23160</c:v>
                </c:pt>
                <c:pt idx="387">
                  <c:v>23220</c:v>
                </c:pt>
                <c:pt idx="388">
                  <c:v>23280</c:v>
                </c:pt>
                <c:pt idx="389">
                  <c:v>23340</c:v>
                </c:pt>
                <c:pt idx="390">
                  <c:v>23400</c:v>
                </c:pt>
                <c:pt idx="391">
                  <c:v>23460</c:v>
                </c:pt>
                <c:pt idx="392">
                  <c:v>23520</c:v>
                </c:pt>
                <c:pt idx="393">
                  <c:v>23580</c:v>
                </c:pt>
                <c:pt idx="394">
                  <c:v>23640</c:v>
                </c:pt>
                <c:pt idx="395">
                  <c:v>23700</c:v>
                </c:pt>
                <c:pt idx="396">
                  <c:v>23760</c:v>
                </c:pt>
                <c:pt idx="397">
                  <c:v>23820</c:v>
                </c:pt>
                <c:pt idx="398">
                  <c:v>23880</c:v>
                </c:pt>
                <c:pt idx="399">
                  <c:v>23940</c:v>
                </c:pt>
                <c:pt idx="400">
                  <c:v>24000</c:v>
                </c:pt>
                <c:pt idx="401">
                  <c:v>24060</c:v>
                </c:pt>
                <c:pt idx="402">
                  <c:v>24120</c:v>
                </c:pt>
                <c:pt idx="403">
                  <c:v>24180</c:v>
                </c:pt>
                <c:pt idx="404">
                  <c:v>24240</c:v>
                </c:pt>
                <c:pt idx="405">
                  <c:v>24300</c:v>
                </c:pt>
                <c:pt idx="406">
                  <c:v>24360</c:v>
                </c:pt>
                <c:pt idx="407">
                  <c:v>24420</c:v>
                </c:pt>
                <c:pt idx="408">
                  <c:v>24480</c:v>
                </c:pt>
                <c:pt idx="409">
                  <c:v>24540</c:v>
                </c:pt>
                <c:pt idx="410">
                  <c:v>24600</c:v>
                </c:pt>
                <c:pt idx="411">
                  <c:v>24660</c:v>
                </c:pt>
                <c:pt idx="412">
                  <c:v>24720</c:v>
                </c:pt>
                <c:pt idx="413">
                  <c:v>24780</c:v>
                </c:pt>
                <c:pt idx="414">
                  <c:v>24840</c:v>
                </c:pt>
                <c:pt idx="415">
                  <c:v>24900</c:v>
                </c:pt>
                <c:pt idx="416">
                  <c:v>24960</c:v>
                </c:pt>
                <c:pt idx="417">
                  <c:v>25020</c:v>
                </c:pt>
                <c:pt idx="418">
                  <c:v>25080</c:v>
                </c:pt>
                <c:pt idx="419">
                  <c:v>25140</c:v>
                </c:pt>
                <c:pt idx="420">
                  <c:v>25200</c:v>
                </c:pt>
                <c:pt idx="421">
                  <c:v>25260</c:v>
                </c:pt>
                <c:pt idx="422">
                  <c:v>25320</c:v>
                </c:pt>
                <c:pt idx="423">
                  <c:v>25380</c:v>
                </c:pt>
                <c:pt idx="424">
                  <c:v>25440</c:v>
                </c:pt>
                <c:pt idx="425">
                  <c:v>25500</c:v>
                </c:pt>
                <c:pt idx="426">
                  <c:v>25560</c:v>
                </c:pt>
                <c:pt idx="427">
                  <c:v>25620</c:v>
                </c:pt>
                <c:pt idx="428">
                  <c:v>25680</c:v>
                </c:pt>
                <c:pt idx="429">
                  <c:v>25740</c:v>
                </c:pt>
                <c:pt idx="430">
                  <c:v>25800</c:v>
                </c:pt>
                <c:pt idx="431">
                  <c:v>25860</c:v>
                </c:pt>
                <c:pt idx="432">
                  <c:v>25920</c:v>
                </c:pt>
                <c:pt idx="433">
                  <c:v>25980</c:v>
                </c:pt>
                <c:pt idx="434">
                  <c:v>26040</c:v>
                </c:pt>
                <c:pt idx="435">
                  <c:v>26100</c:v>
                </c:pt>
                <c:pt idx="436">
                  <c:v>26160</c:v>
                </c:pt>
                <c:pt idx="437">
                  <c:v>26220</c:v>
                </c:pt>
                <c:pt idx="438">
                  <c:v>26280</c:v>
                </c:pt>
                <c:pt idx="439">
                  <c:v>26340</c:v>
                </c:pt>
                <c:pt idx="440">
                  <c:v>26400</c:v>
                </c:pt>
                <c:pt idx="441">
                  <c:v>26460</c:v>
                </c:pt>
                <c:pt idx="442">
                  <c:v>26520</c:v>
                </c:pt>
                <c:pt idx="443">
                  <c:v>26580</c:v>
                </c:pt>
                <c:pt idx="444">
                  <c:v>26640</c:v>
                </c:pt>
                <c:pt idx="445">
                  <c:v>26700</c:v>
                </c:pt>
                <c:pt idx="446">
                  <c:v>26760</c:v>
                </c:pt>
                <c:pt idx="447">
                  <c:v>26820</c:v>
                </c:pt>
                <c:pt idx="448">
                  <c:v>26880</c:v>
                </c:pt>
                <c:pt idx="449">
                  <c:v>26940</c:v>
                </c:pt>
                <c:pt idx="450">
                  <c:v>27000</c:v>
                </c:pt>
                <c:pt idx="451">
                  <c:v>27060</c:v>
                </c:pt>
                <c:pt idx="452">
                  <c:v>27120</c:v>
                </c:pt>
                <c:pt idx="453">
                  <c:v>27180</c:v>
                </c:pt>
                <c:pt idx="454">
                  <c:v>27240</c:v>
                </c:pt>
                <c:pt idx="455">
                  <c:v>27300</c:v>
                </c:pt>
                <c:pt idx="456">
                  <c:v>27360</c:v>
                </c:pt>
                <c:pt idx="457">
                  <c:v>27420</c:v>
                </c:pt>
                <c:pt idx="458">
                  <c:v>27480</c:v>
                </c:pt>
                <c:pt idx="459">
                  <c:v>27540</c:v>
                </c:pt>
                <c:pt idx="460">
                  <c:v>27600</c:v>
                </c:pt>
                <c:pt idx="461">
                  <c:v>27660</c:v>
                </c:pt>
                <c:pt idx="462">
                  <c:v>27720</c:v>
                </c:pt>
                <c:pt idx="463">
                  <c:v>27780</c:v>
                </c:pt>
                <c:pt idx="464">
                  <c:v>27840</c:v>
                </c:pt>
                <c:pt idx="465">
                  <c:v>27900</c:v>
                </c:pt>
                <c:pt idx="466">
                  <c:v>27960</c:v>
                </c:pt>
                <c:pt idx="467">
                  <c:v>28020</c:v>
                </c:pt>
                <c:pt idx="468">
                  <c:v>28080</c:v>
                </c:pt>
                <c:pt idx="469">
                  <c:v>28140</c:v>
                </c:pt>
                <c:pt idx="470">
                  <c:v>28200</c:v>
                </c:pt>
                <c:pt idx="471">
                  <c:v>28260</c:v>
                </c:pt>
                <c:pt idx="472">
                  <c:v>28320</c:v>
                </c:pt>
                <c:pt idx="473">
                  <c:v>28380</c:v>
                </c:pt>
                <c:pt idx="474">
                  <c:v>28440</c:v>
                </c:pt>
                <c:pt idx="475">
                  <c:v>28500</c:v>
                </c:pt>
                <c:pt idx="476">
                  <c:v>28560</c:v>
                </c:pt>
                <c:pt idx="477">
                  <c:v>28620</c:v>
                </c:pt>
                <c:pt idx="478">
                  <c:v>28680</c:v>
                </c:pt>
                <c:pt idx="479">
                  <c:v>28740</c:v>
                </c:pt>
                <c:pt idx="480">
                  <c:v>28800</c:v>
                </c:pt>
                <c:pt idx="481">
                  <c:v>28860</c:v>
                </c:pt>
                <c:pt idx="482">
                  <c:v>28920</c:v>
                </c:pt>
                <c:pt idx="483">
                  <c:v>28980</c:v>
                </c:pt>
                <c:pt idx="484">
                  <c:v>29040</c:v>
                </c:pt>
                <c:pt idx="485">
                  <c:v>29100</c:v>
                </c:pt>
                <c:pt idx="486">
                  <c:v>29160</c:v>
                </c:pt>
                <c:pt idx="487">
                  <c:v>29220</c:v>
                </c:pt>
                <c:pt idx="488">
                  <c:v>29280</c:v>
                </c:pt>
                <c:pt idx="489">
                  <c:v>29340</c:v>
                </c:pt>
                <c:pt idx="490">
                  <c:v>29400</c:v>
                </c:pt>
                <c:pt idx="491">
                  <c:v>29460</c:v>
                </c:pt>
                <c:pt idx="492">
                  <c:v>29520</c:v>
                </c:pt>
                <c:pt idx="493">
                  <c:v>29580</c:v>
                </c:pt>
                <c:pt idx="494">
                  <c:v>29640</c:v>
                </c:pt>
                <c:pt idx="495">
                  <c:v>29700</c:v>
                </c:pt>
                <c:pt idx="496">
                  <c:v>29760</c:v>
                </c:pt>
                <c:pt idx="497">
                  <c:v>29820</c:v>
                </c:pt>
                <c:pt idx="498">
                  <c:v>29880</c:v>
                </c:pt>
                <c:pt idx="499">
                  <c:v>29940</c:v>
                </c:pt>
                <c:pt idx="500">
                  <c:v>30000</c:v>
                </c:pt>
                <c:pt idx="501">
                  <c:v>30060</c:v>
                </c:pt>
                <c:pt idx="502">
                  <c:v>30120</c:v>
                </c:pt>
                <c:pt idx="503">
                  <c:v>30180</c:v>
                </c:pt>
                <c:pt idx="504">
                  <c:v>30240</c:v>
                </c:pt>
                <c:pt idx="505">
                  <c:v>30300</c:v>
                </c:pt>
                <c:pt idx="506">
                  <c:v>30360</c:v>
                </c:pt>
                <c:pt idx="507">
                  <c:v>30420</c:v>
                </c:pt>
                <c:pt idx="508">
                  <c:v>30480</c:v>
                </c:pt>
                <c:pt idx="509">
                  <c:v>30540</c:v>
                </c:pt>
                <c:pt idx="510">
                  <c:v>30600</c:v>
                </c:pt>
                <c:pt idx="511">
                  <c:v>30660</c:v>
                </c:pt>
                <c:pt idx="512">
                  <c:v>30720</c:v>
                </c:pt>
                <c:pt idx="513">
                  <c:v>30780</c:v>
                </c:pt>
                <c:pt idx="514">
                  <c:v>30840</c:v>
                </c:pt>
                <c:pt idx="515">
                  <c:v>30900</c:v>
                </c:pt>
                <c:pt idx="516">
                  <c:v>30960</c:v>
                </c:pt>
                <c:pt idx="517">
                  <c:v>31020</c:v>
                </c:pt>
                <c:pt idx="518">
                  <c:v>31080</c:v>
                </c:pt>
                <c:pt idx="519">
                  <c:v>31140</c:v>
                </c:pt>
                <c:pt idx="520">
                  <c:v>31200</c:v>
                </c:pt>
                <c:pt idx="521">
                  <c:v>31260</c:v>
                </c:pt>
                <c:pt idx="522">
                  <c:v>31320</c:v>
                </c:pt>
                <c:pt idx="523">
                  <c:v>31380</c:v>
                </c:pt>
                <c:pt idx="524">
                  <c:v>31440</c:v>
                </c:pt>
                <c:pt idx="525">
                  <c:v>31500</c:v>
                </c:pt>
                <c:pt idx="526">
                  <c:v>31560</c:v>
                </c:pt>
                <c:pt idx="527">
                  <c:v>31620</c:v>
                </c:pt>
                <c:pt idx="528">
                  <c:v>31680</c:v>
                </c:pt>
                <c:pt idx="529">
                  <c:v>31740</c:v>
                </c:pt>
                <c:pt idx="530">
                  <c:v>31800</c:v>
                </c:pt>
                <c:pt idx="531">
                  <c:v>31860</c:v>
                </c:pt>
                <c:pt idx="532">
                  <c:v>31920</c:v>
                </c:pt>
                <c:pt idx="533">
                  <c:v>31980</c:v>
                </c:pt>
                <c:pt idx="534">
                  <c:v>32040</c:v>
                </c:pt>
                <c:pt idx="535">
                  <c:v>32100</c:v>
                </c:pt>
                <c:pt idx="536">
                  <c:v>32160</c:v>
                </c:pt>
                <c:pt idx="537">
                  <c:v>32220</c:v>
                </c:pt>
                <c:pt idx="538">
                  <c:v>32280</c:v>
                </c:pt>
                <c:pt idx="539">
                  <c:v>32340</c:v>
                </c:pt>
                <c:pt idx="540">
                  <c:v>32400</c:v>
                </c:pt>
                <c:pt idx="541">
                  <c:v>32460</c:v>
                </c:pt>
                <c:pt idx="542">
                  <c:v>32520</c:v>
                </c:pt>
                <c:pt idx="543">
                  <c:v>32580</c:v>
                </c:pt>
                <c:pt idx="544">
                  <c:v>32640</c:v>
                </c:pt>
                <c:pt idx="545">
                  <c:v>32700</c:v>
                </c:pt>
                <c:pt idx="546">
                  <c:v>32760</c:v>
                </c:pt>
                <c:pt idx="547">
                  <c:v>32820</c:v>
                </c:pt>
                <c:pt idx="548">
                  <c:v>32880</c:v>
                </c:pt>
                <c:pt idx="549">
                  <c:v>32940</c:v>
                </c:pt>
                <c:pt idx="550">
                  <c:v>33000</c:v>
                </c:pt>
                <c:pt idx="551">
                  <c:v>33060</c:v>
                </c:pt>
                <c:pt idx="552">
                  <c:v>33120</c:v>
                </c:pt>
                <c:pt idx="553">
                  <c:v>33180</c:v>
                </c:pt>
                <c:pt idx="554">
                  <c:v>33240</c:v>
                </c:pt>
                <c:pt idx="555">
                  <c:v>33300</c:v>
                </c:pt>
                <c:pt idx="556">
                  <c:v>33360</c:v>
                </c:pt>
                <c:pt idx="557">
                  <c:v>33420</c:v>
                </c:pt>
                <c:pt idx="558">
                  <c:v>33480</c:v>
                </c:pt>
                <c:pt idx="559">
                  <c:v>33540</c:v>
                </c:pt>
                <c:pt idx="560">
                  <c:v>33600</c:v>
                </c:pt>
                <c:pt idx="561">
                  <c:v>33660</c:v>
                </c:pt>
                <c:pt idx="562">
                  <c:v>33720</c:v>
                </c:pt>
                <c:pt idx="563">
                  <c:v>33780</c:v>
                </c:pt>
                <c:pt idx="564">
                  <c:v>33840</c:v>
                </c:pt>
                <c:pt idx="565">
                  <c:v>33900</c:v>
                </c:pt>
                <c:pt idx="566">
                  <c:v>33960</c:v>
                </c:pt>
                <c:pt idx="567">
                  <c:v>34020</c:v>
                </c:pt>
                <c:pt idx="568">
                  <c:v>34080</c:v>
                </c:pt>
                <c:pt idx="569">
                  <c:v>34140</c:v>
                </c:pt>
                <c:pt idx="570">
                  <c:v>34200</c:v>
                </c:pt>
                <c:pt idx="571">
                  <c:v>34260</c:v>
                </c:pt>
                <c:pt idx="572">
                  <c:v>34320</c:v>
                </c:pt>
                <c:pt idx="573">
                  <c:v>34380</c:v>
                </c:pt>
                <c:pt idx="574">
                  <c:v>34440</c:v>
                </c:pt>
                <c:pt idx="575">
                  <c:v>34500</c:v>
                </c:pt>
                <c:pt idx="576">
                  <c:v>34560</c:v>
                </c:pt>
                <c:pt idx="577">
                  <c:v>34620</c:v>
                </c:pt>
                <c:pt idx="578">
                  <c:v>34680</c:v>
                </c:pt>
                <c:pt idx="579">
                  <c:v>34740</c:v>
                </c:pt>
                <c:pt idx="580">
                  <c:v>34800</c:v>
                </c:pt>
                <c:pt idx="581">
                  <c:v>34860</c:v>
                </c:pt>
                <c:pt idx="582">
                  <c:v>34920</c:v>
                </c:pt>
                <c:pt idx="583">
                  <c:v>34980</c:v>
                </c:pt>
                <c:pt idx="584">
                  <c:v>35040</c:v>
                </c:pt>
                <c:pt idx="585">
                  <c:v>35100</c:v>
                </c:pt>
                <c:pt idx="586">
                  <c:v>35160</c:v>
                </c:pt>
                <c:pt idx="587">
                  <c:v>35220</c:v>
                </c:pt>
                <c:pt idx="588">
                  <c:v>35280</c:v>
                </c:pt>
                <c:pt idx="589">
                  <c:v>35340</c:v>
                </c:pt>
                <c:pt idx="590">
                  <c:v>35400</c:v>
                </c:pt>
                <c:pt idx="591">
                  <c:v>35460</c:v>
                </c:pt>
                <c:pt idx="592">
                  <c:v>35520</c:v>
                </c:pt>
                <c:pt idx="593">
                  <c:v>35580</c:v>
                </c:pt>
                <c:pt idx="594">
                  <c:v>35640</c:v>
                </c:pt>
                <c:pt idx="595">
                  <c:v>35700</c:v>
                </c:pt>
                <c:pt idx="596">
                  <c:v>35760</c:v>
                </c:pt>
                <c:pt idx="597">
                  <c:v>35820</c:v>
                </c:pt>
                <c:pt idx="598">
                  <c:v>35880</c:v>
                </c:pt>
                <c:pt idx="599">
                  <c:v>35940</c:v>
                </c:pt>
                <c:pt idx="600">
                  <c:v>36000</c:v>
                </c:pt>
                <c:pt idx="601">
                  <c:v>36060</c:v>
                </c:pt>
                <c:pt idx="602">
                  <c:v>36120</c:v>
                </c:pt>
                <c:pt idx="603">
                  <c:v>36180</c:v>
                </c:pt>
                <c:pt idx="604">
                  <c:v>36240</c:v>
                </c:pt>
                <c:pt idx="605">
                  <c:v>36300</c:v>
                </c:pt>
                <c:pt idx="606">
                  <c:v>36360</c:v>
                </c:pt>
                <c:pt idx="607">
                  <c:v>36420</c:v>
                </c:pt>
                <c:pt idx="608">
                  <c:v>36480</c:v>
                </c:pt>
                <c:pt idx="609">
                  <c:v>36540</c:v>
                </c:pt>
                <c:pt idx="610">
                  <c:v>36600</c:v>
                </c:pt>
                <c:pt idx="611">
                  <c:v>36660</c:v>
                </c:pt>
                <c:pt idx="612">
                  <c:v>36720</c:v>
                </c:pt>
                <c:pt idx="613">
                  <c:v>36780</c:v>
                </c:pt>
                <c:pt idx="614">
                  <c:v>36840</c:v>
                </c:pt>
                <c:pt idx="615">
                  <c:v>36900</c:v>
                </c:pt>
                <c:pt idx="616">
                  <c:v>36960</c:v>
                </c:pt>
                <c:pt idx="617">
                  <c:v>37020</c:v>
                </c:pt>
                <c:pt idx="618">
                  <c:v>37080</c:v>
                </c:pt>
                <c:pt idx="619">
                  <c:v>37140</c:v>
                </c:pt>
                <c:pt idx="620">
                  <c:v>37200</c:v>
                </c:pt>
                <c:pt idx="621">
                  <c:v>37260</c:v>
                </c:pt>
                <c:pt idx="622">
                  <c:v>37320</c:v>
                </c:pt>
                <c:pt idx="623">
                  <c:v>37380</c:v>
                </c:pt>
                <c:pt idx="624">
                  <c:v>37440</c:v>
                </c:pt>
                <c:pt idx="625">
                  <c:v>37500</c:v>
                </c:pt>
                <c:pt idx="626">
                  <c:v>37560</c:v>
                </c:pt>
                <c:pt idx="627">
                  <c:v>37620</c:v>
                </c:pt>
                <c:pt idx="628">
                  <c:v>37680</c:v>
                </c:pt>
                <c:pt idx="629">
                  <c:v>37740</c:v>
                </c:pt>
                <c:pt idx="630">
                  <c:v>37800</c:v>
                </c:pt>
                <c:pt idx="631">
                  <c:v>37860</c:v>
                </c:pt>
                <c:pt idx="632">
                  <c:v>37920</c:v>
                </c:pt>
                <c:pt idx="633">
                  <c:v>37980</c:v>
                </c:pt>
                <c:pt idx="634">
                  <c:v>38040</c:v>
                </c:pt>
                <c:pt idx="635">
                  <c:v>38100</c:v>
                </c:pt>
                <c:pt idx="636">
                  <c:v>38160</c:v>
                </c:pt>
                <c:pt idx="637">
                  <c:v>38220</c:v>
                </c:pt>
                <c:pt idx="638">
                  <c:v>38280</c:v>
                </c:pt>
                <c:pt idx="639">
                  <c:v>38340</c:v>
                </c:pt>
                <c:pt idx="640">
                  <c:v>38400</c:v>
                </c:pt>
                <c:pt idx="641">
                  <c:v>38460</c:v>
                </c:pt>
                <c:pt idx="642">
                  <c:v>38520</c:v>
                </c:pt>
                <c:pt idx="643">
                  <c:v>38580</c:v>
                </c:pt>
                <c:pt idx="644">
                  <c:v>38640</c:v>
                </c:pt>
                <c:pt idx="645">
                  <c:v>38700</c:v>
                </c:pt>
                <c:pt idx="646">
                  <c:v>38760</c:v>
                </c:pt>
                <c:pt idx="647">
                  <c:v>38820</c:v>
                </c:pt>
                <c:pt idx="648">
                  <c:v>38880</c:v>
                </c:pt>
                <c:pt idx="649">
                  <c:v>38940</c:v>
                </c:pt>
                <c:pt idx="650">
                  <c:v>39000</c:v>
                </c:pt>
                <c:pt idx="651">
                  <c:v>39060</c:v>
                </c:pt>
                <c:pt idx="652">
                  <c:v>39120</c:v>
                </c:pt>
                <c:pt idx="653">
                  <c:v>39180</c:v>
                </c:pt>
                <c:pt idx="654">
                  <c:v>39240</c:v>
                </c:pt>
                <c:pt idx="655">
                  <c:v>39300</c:v>
                </c:pt>
                <c:pt idx="656">
                  <c:v>39360</c:v>
                </c:pt>
                <c:pt idx="657">
                  <c:v>39420</c:v>
                </c:pt>
                <c:pt idx="658">
                  <c:v>39480</c:v>
                </c:pt>
                <c:pt idx="659">
                  <c:v>39540</c:v>
                </c:pt>
                <c:pt idx="660">
                  <c:v>39600</c:v>
                </c:pt>
                <c:pt idx="661">
                  <c:v>39660</c:v>
                </c:pt>
                <c:pt idx="662">
                  <c:v>39720</c:v>
                </c:pt>
                <c:pt idx="663">
                  <c:v>39780</c:v>
                </c:pt>
                <c:pt idx="664">
                  <c:v>39840</c:v>
                </c:pt>
                <c:pt idx="665">
                  <c:v>39900</c:v>
                </c:pt>
                <c:pt idx="666">
                  <c:v>39960</c:v>
                </c:pt>
                <c:pt idx="667">
                  <c:v>40020</c:v>
                </c:pt>
                <c:pt idx="668">
                  <c:v>40080</c:v>
                </c:pt>
                <c:pt idx="669">
                  <c:v>40140</c:v>
                </c:pt>
                <c:pt idx="670">
                  <c:v>40200</c:v>
                </c:pt>
                <c:pt idx="671">
                  <c:v>40260</c:v>
                </c:pt>
                <c:pt idx="672">
                  <c:v>40320</c:v>
                </c:pt>
                <c:pt idx="673">
                  <c:v>40380</c:v>
                </c:pt>
                <c:pt idx="674">
                  <c:v>40440</c:v>
                </c:pt>
                <c:pt idx="675">
                  <c:v>40500</c:v>
                </c:pt>
                <c:pt idx="676">
                  <c:v>40560</c:v>
                </c:pt>
                <c:pt idx="677">
                  <c:v>40620</c:v>
                </c:pt>
                <c:pt idx="678">
                  <c:v>40680</c:v>
                </c:pt>
                <c:pt idx="679">
                  <c:v>40740</c:v>
                </c:pt>
                <c:pt idx="680">
                  <c:v>40800</c:v>
                </c:pt>
                <c:pt idx="681">
                  <c:v>40860</c:v>
                </c:pt>
                <c:pt idx="682">
                  <c:v>40920</c:v>
                </c:pt>
                <c:pt idx="683">
                  <c:v>40980</c:v>
                </c:pt>
                <c:pt idx="684">
                  <c:v>41040</c:v>
                </c:pt>
                <c:pt idx="685">
                  <c:v>41100</c:v>
                </c:pt>
                <c:pt idx="686">
                  <c:v>41160</c:v>
                </c:pt>
                <c:pt idx="687">
                  <c:v>41220</c:v>
                </c:pt>
                <c:pt idx="688">
                  <c:v>41280</c:v>
                </c:pt>
                <c:pt idx="689">
                  <c:v>41340</c:v>
                </c:pt>
                <c:pt idx="690">
                  <c:v>41400</c:v>
                </c:pt>
                <c:pt idx="691">
                  <c:v>41460</c:v>
                </c:pt>
                <c:pt idx="692">
                  <c:v>41520</c:v>
                </c:pt>
                <c:pt idx="693">
                  <c:v>41580</c:v>
                </c:pt>
                <c:pt idx="694">
                  <c:v>41640</c:v>
                </c:pt>
                <c:pt idx="695">
                  <c:v>41700</c:v>
                </c:pt>
                <c:pt idx="696">
                  <c:v>41760</c:v>
                </c:pt>
                <c:pt idx="697">
                  <c:v>41820</c:v>
                </c:pt>
                <c:pt idx="698">
                  <c:v>41880</c:v>
                </c:pt>
                <c:pt idx="699">
                  <c:v>41940</c:v>
                </c:pt>
                <c:pt idx="700">
                  <c:v>42000</c:v>
                </c:pt>
                <c:pt idx="701">
                  <c:v>42060</c:v>
                </c:pt>
                <c:pt idx="702">
                  <c:v>42120</c:v>
                </c:pt>
                <c:pt idx="703">
                  <c:v>42180</c:v>
                </c:pt>
                <c:pt idx="704">
                  <c:v>42240</c:v>
                </c:pt>
                <c:pt idx="705">
                  <c:v>42300</c:v>
                </c:pt>
                <c:pt idx="706">
                  <c:v>42360</c:v>
                </c:pt>
                <c:pt idx="707">
                  <c:v>42420</c:v>
                </c:pt>
                <c:pt idx="708">
                  <c:v>42480</c:v>
                </c:pt>
                <c:pt idx="709">
                  <c:v>42540</c:v>
                </c:pt>
                <c:pt idx="710">
                  <c:v>42600</c:v>
                </c:pt>
                <c:pt idx="711">
                  <c:v>42660</c:v>
                </c:pt>
                <c:pt idx="712">
                  <c:v>42720</c:v>
                </c:pt>
                <c:pt idx="713">
                  <c:v>42780</c:v>
                </c:pt>
                <c:pt idx="714">
                  <c:v>42840</c:v>
                </c:pt>
                <c:pt idx="715">
                  <c:v>42900</c:v>
                </c:pt>
                <c:pt idx="716">
                  <c:v>42960</c:v>
                </c:pt>
                <c:pt idx="717">
                  <c:v>43020</c:v>
                </c:pt>
                <c:pt idx="718">
                  <c:v>43080</c:v>
                </c:pt>
                <c:pt idx="719">
                  <c:v>43140</c:v>
                </c:pt>
                <c:pt idx="720">
                  <c:v>43200</c:v>
                </c:pt>
                <c:pt idx="721">
                  <c:v>43260</c:v>
                </c:pt>
                <c:pt idx="722">
                  <c:v>43320</c:v>
                </c:pt>
                <c:pt idx="723">
                  <c:v>43380</c:v>
                </c:pt>
                <c:pt idx="724">
                  <c:v>43440</c:v>
                </c:pt>
                <c:pt idx="725">
                  <c:v>43500</c:v>
                </c:pt>
                <c:pt idx="726">
                  <c:v>43560</c:v>
                </c:pt>
                <c:pt idx="727">
                  <c:v>43620</c:v>
                </c:pt>
                <c:pt idx="728">
                  <c:v>43680</c:v>
                </c:pt>
                <c:pt idx="729">
                  <c:v>43740</c:v>
                </c:pt>
                <c:pt idx="730">
                  <c:v>43800</c:v>
                </c:pt>
                <c:pt idx="731">
                  <c:v>43860</c:v>
                </c:pt>
                <c:pt idx="732">
                  <c:v>43920</c:v>
                </c:pt>
                <c:pt idx="733">
                  <c:v>43980</c:v>
                </c:pt>
                <c:pt idx="734">
                  <c:v>44040</c:v>
                </c:pt>
                <c:pt idx="735">
                  <c:v>44100</c:v>
                </c:pt>
                <c:pt idx="736">
                  <c:v>44160</c:v>
                </c:pt>
                <c:pt idx="737">
                  <c:v>44220</c:v>
                </c:pt>
                <c:pt idx="738">
                  <c:v>44280</c:v>
                </c:pt>
                <c:pt idx="739">
                  <c:v>44340</c:v>
                </c:pt>
                <c:pt idx="740">
                  <c:v>44400</c:v>
                </c:pt>
                <c:pt idx="741">
                  <c:v>44460</c:v>
                </c:pt>
                <c:pt idx="742">
                  <c:v>44520</c:v>
                </c:pt>
                <c:pt idx="743">
                  <c:v>44580</c:v>
                </c:pt>
                <c:pt idx="744">
                  <c:v>44640</c:v>
                </c:pt>
                <c:pt idx="745">
                  <c:v>44700</c:v>
                </c:pt>
                <c:pt idx="746">
                  <c:v>44760</c:v>
                </c:pt>
                <c:pt idx="747">
                  <c:v>44820</c:v>
                </c:pt>
                <c:pt idx="748">
                  <c:v>44880</c:v>
                </c:pt>
                <c:pt idx="749">
                  <c:v>44940</c:v>
                </c:pt>
                <c:pt idx="750">
                  <c:v>45000</c:v>
                </c:pt>
                <c:pt idx="751">
                  <c:v>45060</c:v>
                </c:pt>
                <c:pt idx="752">
                  <c:v>45120</c:v>
                </c:pt>
                <c:pt idx="753">
                  <c:v>45180</c:v>
                </c:pt>
                <c:pt idx="754">
                  <c:v>45240</c:v>
                </c:pt>
                <c:pt idx="755">
                  <c:v>45300</c:v>
                </c:pt>
                <c:pt idx="756">
                  <c:v>45360</c:v>
                </c:pt>
                <c:pt idx="757">
                  <c:v>45420</c:v>
                </c:pt>
                <c:pt idx="758">
                  <c:v>45480</c:v>
                </c:pt>
                <c:pt idx="759">
                  <c:v>45540</c:v>
                </c:pt>
                <c:pt idx="760">
                  <c:v>45600</c:v>
                </c:pt>
                <c:pt idx="761">
                  <c:v>45660</c:v>
                </c:pt>
                <c:pt idx="762">
                  <c:v>45720</c:v>
                </c:pt>
                <c:pt idx="763">
                  <c:v>45780</c:v>
                </c:pt>
                <c:pt idx="764">
                  <c:v>45840</c:v>
                </c:pt>
                <c:pt idx="765">
                  <c:v>45900</c:v>
                </c:pt>
                <c:pt idx="766">
                  <c:v>45960</c:v>
                </c:pt>
                <c:pt idx="767">
                  <c:v>46020</c:v>
                </c:pt>
                <c:pt idx="768">
                  <c:v>46080</c:v>
                </c:pt>
                <c:pt idx="769">
                  <c:v>46140</c:v>
                </c:pt>
                <c:pt idx="770">
                  <c:v>46200</c:v>
                </c:pt>
                <c:pt idx="771">
                  <c:v>46260</c:v>
                </c:pt>
                <c:pt idx="772">
                  <c:v>46320</c:v>
                </c:pt>
                <c:pt idx="773">
                  <c:v>46380</c:v>
                </c:pt>
                <c:pt idx="774">
                  <c:v>46440</c:v>
                </c:pt>
                <c:pt idx="775">
                  <c:v>46500</c:v>
                </c:pt>
                <c:pt idx="776">
                  <c:v>46560</c:v>
                </c:pt>
                <c:pt idx="777">
                  <c:v>46620</c:v>
                </c:pt>
                <c:pt idx="778">
                  <c:v>46680</c:v>
                </c:pt>
                <c:pt idx="779">
                  <c:v>46740</c:v>
                </c:pt>
                <c:pt idx="780">
                  <c:v>46800</c:v>
                </c:pt>
                <c:pt idx="781">
                  <c:v>46860</c:v>
                </c:pt>
                <c:pt idx="782">
                  <c:v>46920</c:v>
                </c:pt>
                <c:pt idx="783">
                  <c:v>46980</c:v>
                </c:pt>
                <c:pt idx="784">
                  <c:v>47040</c:v>
                </c:pt>
                <c:pt idx="785">
                  <c:v>47100</c:v>
                </c:pt>
                <c:pt idx="786">
                  <c:v>47160</c:v>
                </c:pt>
                <c:pt idx="787">
                  <c:v>47220</c:v>
                </c:pt>
                <c:pt idx="788">
                  <c:v>47280</c:v>
                </c:pt>
                <c:pt idx="789">
                  <c:v>47340</c:v>
                </c:pt>
                <c:pt idx="790">
                  <c:v>47400</c:v>
                </c:pt>
                <c:pt idx="791">
                  <c:v>47460</c:v>
                </c:pt>
                <c:pt idx="792">
                  <c:v>47520</c:v>
                </c:pt>
                <c:pt idx="793">
                  <c:v>47580</c:v>
                </c:pt>
                <c:pt idx="794">
                  <c:v>47640</c:v>
                </c:pt>
                <c:pt idx="795">
                  <c:v>47700</c:v>
                </c:pt>
                <c:pt idx="796">
                  <c:v>47760</c:v>
                </c:pt>
                <c:pt idx="797">
                  <c:v>47820</c:v>
                </c:pt>
                <c:pt idx="798">
                  <c:v>47880</c:v>
                </c:pt>
                <c:pt idx="799">
                  <c:v>47940</c:v>
                </c:pt>
                <c:pt idx="800">
                  <c:v>48000</c:v>
                </c:pt>
                <c:pt idx="801">
                  <c:v>48060</c:v>
                </c:pt>
                <c:pt idx="802">
                  <c:v>48120</c:v>
                </c:pt>
                <c:pt idx="803">
                  <c:v>48180</c:v>
                </c:pt>
                <c:pt idx="804">
                  <c:v>48240</c:v>
                </c:pt>
                <c:pt idx="805">
                  <c:v>48300</c:v>
                </c:pt>
                <c:pt idx="806">
                  <c:v>48360</c:v>
                </c:pt>
                <c:pt idx="807">
                  <c:v>48420</c:v>
                </c:pt>
                <c:pt idx="808">
                  <c:v>48480</c:v>
                </c:pt>
                <c:pt idx="809">
                  <c:v>48540</c:v>
                </c:pt>
                <c:pt idx="810">
                  <c:v>48600</c:v>
                </c:pt>
                <c:pt idx="811">
                  <c:v>48660</c:v>
                </c:pt>
                <c:pt idx="812">
                  <c:v>48720</c:v>
                </c:pt>
                <c:pt idx="813">
                  <c:v>48780</c:v>
                </c:pt>
                <c:pt idx="814">
                  <c:v>48840</c:v>
                </c:pt>
                <c:pt idx="815">
                  <c:v>48900</c:v>
                </c:pt>
                <c:pt idx="816">
                  <c:v>48960</c:v>
                </c:pt>
                <c:pt idx="817">
                  <c:v>49020</c:v>
                </c:pt>
                <c:pt idx="818">
                  <c:v>49080</c:v>
                </c:pt>
                <c:pt idx="819">
                  <c:v>49140</c:v>
                </c:pt>
                <c:pt idx="820">
                  <c:v>49200</c:v>
                </c:pt>
                <c:pt idx="821">
                  <c:v>49260</c:v>
                </c:pt>
                <c:pt idx="822">
                  <c:v>49320</c:v>
                </c:pt>
                <c:pt idx="823">
                  <c:v>49380</c:v>
                </c:pt>
                <c:pt idx="824">
                  <c:v>49440</c:v>
                </c:pt>
                <c:pt idx="825">
                  <c:v>49500</c:v>
                </c:pt>
                <c:pt idx="826">
                  <c:v>49560</c:v>
                </c:pt>
                <c:pt idx="827">
                  <c:v>49620</c:v>
                </c:pt>
                <c:pt idx="828">
                  <c:v>49680</c:v>
                </c:pt>
                <c:pt idx="829">
                  <c:v>49740</c:v>
                </c:pt>
                <c:pt idx="830">
                  <c:v>49800</c:v>
                </c:pt>
                <c:pt idx="831">
                  <c:v>49860</c:v>
                </c:pt>
                <c:pt idx="832">
                  <c:v>49920</c:v>
                </c:pt>
                <c:pt idx="833">
                  <c:v>49980</c:v>
                </c:pt>
                <c:pt idx="834">
                  <c:v>50040</c:v>
                </c:pt>
                <c:pt idx="835">
                  <c:v>50100</c:v>
                </c:pt>
                <c:pt idx="836">
                  <c:v>50160</c:v>
                </c:pt>
                <c:pt idx="837">
                  <c:v>50220</c:v>
                </c:pt>
                <c:pt idx="838">
                  <c:v>50280</c:v>
                </c:pt>
                <c:pt idx="839">
                  <c:v>50340</c:v>
                </c:pt>
                <c:pt idx="840">
                  <c:v>50400</c:v>
                </c:pt>
                <c:pt idx="841">
                  <c:v>50460</c:v>
                </c:pt>
                <c:pt idx="842">
                  <c:v>50520</c:v>
                </c:pt>
                <c:pt idx="843">
                  <c:v>50580</c:v>
                </c:pt>
                <c:pt idx="844">
                  <c:v>50640</c:v>
                </c:pt>
                <c:pt idx="845">
                  <c:v>50700</c:v>
                </c:pt>
                <c:pt idx="846">
                  <c:v>50760</c:v>
                </c:pt>
                <c:pt idx="847">
                  <c:v>50820</c:v>
                </c:pt>
                <c:pt idx="848">
                  <c:v>50880</c:v>
                </c:pt>
                <c:pt idx="849">
                  <c:v>50940</c:v>
                </c:pt>
                <c:pt idx="850">
                  <c:v>51000</c:v>
                </c:pt>
                <c:pt idx="851">
                  <c:v>51060</c:v>
                </c:pt>
                <c:pt idx="852">
                  <c:v>51120</c:v>
                </c:pt>
                <c:pt idx="853">
                  <c:v>51180</c:v>
                </c:pt>
                <c:pt idx="854">
                  <c:v>51240</c:v>
                </c:pt>
                <c:pt idx="855">
                  <c:v>51300</c:v>
                </c:pt>
                <c:pt idx="856">
                  <c:v>51360</c:v>
                </c:pt>
                <c:pt idx="857">
                  <c:v>51420</c:v>
                </c:pt>
                <c:pt idx="858">
                  <c:v>51480</c:v>
                </c:pt>
                <c:pt idx="859">
                  <c:v>51540</c:v>
                </c:pt>
                <c:pt idx="860">
                  <c:v>51600</c:v>
                </c:pt>
                <c:pt idx="861">
                  <c:v>51660</c:v>
                </c:pt>
                <c:pt idx="862">
                  <c:v>51720</c:v>
                </c:pt>
                <c:pt idx="863">
                  <c:v>51780</c:v>
                </c:pt>
                <c:pt idx="864">
                  <c:v>51840</c:v>
                </c:pt>
                <c:pt idx="865">
                  <c:v>51900</c:v>
                </c:pt>
                <c:pt idx="866">
                  <c:v>51960</c:v>
                </c:pt>
                <c:pt idx="867">
                  <c:v>52020</c:v>
                </c:pt>
                <c:pt idx="868">
                  <c:v>52080</c:v>
                </c:pt>
                <c:pt idx="869">
                  <c:v>52140</c:v>
                </c:pt>
                <c:pt idx="870">
                  <c:v>52200</c:v>
                </c:pt>
                <c:pt idx="871">
                  <c:v>52260</c:v>
                </c:pt>
                <c:pt idx="872">
                  <c:v>52320</c:v>
                </c:pt>
                <c:pt idx="873">
                  <c:v>52380</c:v>
                </c:pt>
                <c:pt idx="874">
                  <c:v>52440</c:v>
                </c:pt>
                <c:pt idx="875">
                  <c:v>52500</c:v>
                </c:pt>
                <c:pt idx="876">
                  <c:v>52560</c:v>
                </c:pt>
                <c:pt idx="877">
                  <c:v>52620</c:v>
                </c:pt>
                <c:pt idx="878">
                  <c:v>52680</c:v>
                </c:pt>
                <c:pt idx="879">
                  <c:v>52740</c:v>
                </c:pt>
                <c:pt idx="880">
                  <c:v>52800</c:v>
                </c:pt>
                <c:pt idx="881">
                  <c:v>52860</c:v>
                </c:pt>
                <c:pt idx="882">
                  <c:v>52920</c:v>
                </c:pt>
                <c:pt idx="883">
                  <c:v>52980</c:v>
                </c:pt>
                <c:pt idx="884">
                  <c:v>53040</c:v>
                </c:pt>
                <c:pt idx="885">
                  <c:v>53100</c:v>
                </c:pt>
                <c:pt idx="886">
                  <c:v>53160</c:v>
                </c:pt>
                <c:pt idx="887">
                  <c:v>53220</c:v>
                </c:pt>
                <c:pt idx="888">
                  <c:v>53280</c:v>
                </c:pt>
                <c:pt idx="889">
                  <c:v>53340</c:v>
                </c:pt>
                <c:pt idx="890">
                  <c:v>53400</c:v>
                </c:pt>
                <c:pt idx="891">
                  <c:v>53460</c:v>
                </c:pt>
                <c:pt idx="892">
                  <c:v>53520</c:v>
                </c:pt>
                <c:pt idx="893">
                  <c:v>53580</c:v>
                </c:pt>
                <c:pt idx="894">
                  <c:v>53640</c:v>
                </c:pt>
                <c:pt idx="895">
                  <c:v>53700</c:v>
                </c:pt>
                <c:pt idx="896">
                  <c:v>53760</c:v>
                </c:pt>
                <c:pt idx="897">
                  <c:v>53820</c:v>
                </c:pt>
                <c:pt idx="898">
                  <c:v>53880</c:v>
                </c:pt>
                <c:pt idx="899">
                  <c:v>53940</c:v>
                </c:pt>
                <c:pt idx="900">
                  <c:v>54000</c:v>
                </c:pt>
                <c:pt idx="901">
                  <c:v>54060</c:v>
                </c:pt>
                <c:pt idx="902">
                  <c:v>54120</c:v>
                </c:pt>
                <c:pt idx="903">
                  <c:v>54180</c:v>
                </c:pt>
                <c:pt idx="904">
                  <c:v>54240</c:v>
                </c:pt>
                <c:pt idx="905">
                  <c:v>54300</c:v>
                </c:pt>
                <c:pt idx="906">
                  <c:v>54360</c:v>
                </c:pt>
                <c:pt idx="907">
                  <c:v>54420</c:v>
                </c:pt>
                <c:pt idx="908">
                  <c:v>54480</c:v>
                </c:pt>
                <c:pt idx="909">
                  <c:v>54540</c:v>
                </c:pt>
                <c:pt idx="910">
                  <c:v>54600</c:v>
                </c:pt>
                <c:pt idx="911">
                  <c:v>54660</c:v>
                </c:pt>
                <c:pt idx="912">
                  <c:v>54720</c:v>
                </c:pt>
                <c:pt idx="913">
                  <c:v>54780</c:v>
                </c:pt>
                <c:pt idx="914">
                  <c:v>54840</c:v>
                </c:pt>
                <c:pt idx="915">
                  <c:v>54900</c:v>
                </c:pt>
                <c:pt idx="916">
                  <c:v>54960</c:v>
                </c:pt>
                <c:pt idx="917">
                  <c:v>55020</c:v>
                </c:pt>
                <c:pt idx="918">
                  <c:v>55080</c:v>
                </c:pt>
                <c:pt idx="919">
                  <c:v>55140</c:v>
                </c:pt>
                <c:pt idx="920">
                  <c:v>55200</c:v>
                </c:pt>
                <c:pt idx="921">
                  <c:v>55260</c:v>
                </c:pt>
                <c:pt idx="922">
                  <c:v>55320</c:v>
                </c:pt>
                <c:pt idx="923">
                  <c:v>55380</c:v>
                </c:pt>
                <c:pt idx="924">
                  <c:v>55440</c:v>
                </c:pt>
                <c:pt idx="925">
                  <c:v>55500</c:v>
                </c:pt>
                <c:pt idx="926">
                  <c:v>55560</c:v>
                </c:pt>
                <c:pt idx="927">
                  <c:v>55620</c:v>
                </c:pt>
                <c:pt idx="928">
                  <c:v>55680</c:v>
                </c:pt>
                <c:pt idx="929">
                  <c:v>55740</c:v>
                </c:pt>
                <c:pt idx="930">
                  <c:v>55800</c:v>
                </c:pt>
                <c:pt idx="931">
                  <c:v>55860</c:v>
                </c:pt>
                <c:pt idx="932">
                  <c:v>55920</c:v>
                </c:pt>
                <c:pt idx="933">
                  <c:v>55980</c:v>
                </c:pt>
                <c:pt idx="934">
                  <c:v>56040</c:v>
                </c:pt>
                <c:pt idx="935">
                  <c:v>56100</c:v>
                </c:pt>
                <c:pt idx="936">
                  <c:v>56160</c:v>
                </c:pt>
                <c:pt idx="937">
                  <c:v>56220</c:v>
                </c:pt>
                <c:pt idx="938">
                  <c:v>56280</c:v>
                </c:pt>
                <c:pt idx="939">
                  <c:v>56340</c:v>
                </c:pt>
                <c:pt idx="940">
                  <c:v>56400</c:v>
                </c:pt>
                <c:pt idx="941">
                  <c:v>56460</c:v>
                </c:pt>
                <c:pt idx="942">
                  <c:v>56520</c:v>
                </c:pt>
                <c:pt idx="943">
                  <c:v>56580</c:v>
                </c:pt>
                <c:pt idx="944">
                  <c:v>56640</c:v>
                </c:pt>
                <c:pt idx="945">
                  <c:v>56700</c:v>
                </c:pt>
                <c:pt idx="946">
                  <c:v>56760</c:v>
                </c:pt>
                <c:pt idx="947">
                  <c:v>56820</c:v>
                </c:pt>
                <c:pt idx="948">
                  <c:v>56880</c:v>
                </c:pt>
                <c:pt idx="949">
                  <c:v>56940</c:v>
                </c:pt>
                <c:pt idx="950">
                  <c:v>57000</c:v>
                </c:pt>
                <c:pt idx="951">
                  <c:v>57060</c:v>
                </c:pt>
                <c:pt idx="952">
                  <c:v>57120</c:v>
                </c:pt>
                <c:pt idx="953">
                  <c:v>57180</c:v>
                </c:pt>
                <c:pt idx="954">
                  <c:v>57240</c:v>
                </c:pt>
                <c:pt idx="955">
                  <c:v>57300</c:v>
                </c:pt>
                <c:pt idx="956">
                  <c:v>57360</c:v>
                </c:pt>
                <c:pt idx="957">
                  <c:v>57420</c:v>
                </c:pt>
                <c:pt idx="958">
                  <c:v>57480</c:v>
                </c:pt>
                <c:pt idx="959">
                  <c:v>57540</c:v>
                </c:pt>
                <c:pt idx="960">
                  <c:v>57600</c:v>
                </c:pt>
                <c:pt idx="961">
                  <c:v>57660</c:v>
                </c:pt>
                <c:pt idx="962">
                  <c:v>57720</c:v>
                </c:pt>
                <c:pt idx="963">
                  <c:v>57780</c:v>
                </c:pt>
                <c:pt idx="964">
                  <c:v>57840</c:v>
                </c:pt>
                <c:pt idx="965">
                  <c:v>57900</c:v>
                </c:pt>
                <c:pt idx="966">
                  <c:v>57960</c:v>
                </c:pt>
                <c:pt idx="967">
                  <c:v>58020</c:v>
                </c:pt>
                <c:pt idx="968">
                  <c:v>58080</c:v>
                </c:pt>
                <c:pt idx="969">
                  <c:v>58140</c:v>
                </c:pt>
                <c:pt idx="970">
                  <c:v>58200</c:v>
                </c:pt>
                <c:pt idx="971">
                  <c:v>58260</c:v>
                </c:pt>
                <c:pt idx="972">
                  <c:v>58320</c:v>
                </c:pt>
                <c:pt idx="973">
                  <c:v>58380</c:v>
                </c:pt>
                <c:pt idx="974">
                  <c:v>58440</c:v>
                </c:pt>
                <c:pt idx="975">
                  <c:v>58500</c:v>
                </c:pt>
                <c:pt idx="976">
                  <c:v>58560</c:v>
                </c:pt>
                <c:pt idx="977">
                  <c:v>58620</c:v>
                </c:pt>
                <c:pt idx="978">
                  <c:v>58680</c:v>
                </c:pt>
                <c:pt idx="979">
                  <c:v>58740</c:v>
                </c:pt>
                <c:pt idx="980">
                  <c:v>58800</c:v>
                </c:pt>
                <c:pt idx="981">
                  <c:v>58860</c:v>
                </c:pt>
                <c:pt idx="982">
                  <c:v>58920</c:v>
                </c:pt>
                <c:pt idx="983">
                  <c:v>58980</c:v>
                </c:pt>
                <c:pt idx="984">
                  <c:v>59040</c:v>
                </c:pt>
                <c:pt idx="985">
                  <c:v>59100</c:v>
                </c:pt>
                <c:pt idx="986">
                  <c:v>59160</c:v>
                </c:pt>
                <c:pt idx="987">
                  <c:v>59220</c:v>
                </c:pt>
                <c:pt idx="988">
                  <c:v>59280</c:v>
                </c:pt>
                <c:pt idx="989">
                  <c:v>59340</c:v>
                </c:pt>
                <c:pt idx="990">
                  <c:v>59400</c:v>
                </c:pt>
                <c:pt idx="991">
                  <c:v>59460</c:v>
                </c:pt>
                <c:pt idx="992">
                  <c:v>59520</c:v>
                </c:pt>
                <c:pt idx="993">
                  <c:v>59580</c:v>
                </c:pt>
                <c:pt idx="994">
                  <c:v>59640</c:v>
                </c:pt>
                <c:pt idx="995">
                  <c:v>59700</c:v>
                </c:pt>
                <c:pt idx="996">
                  <c:v>59760</c:v>
                </c:pt>
                <c:pt idx="997">
                  <c:v>59820</c:v>
                </c:pt>
                <c:pt idx="998">
                  <c:v>59880</c:v>
                </c:pt>
                <c:pt idx="999">
                  <c:v>59940</c:v>
                </c:pt>
                <c:pt idx="1000">
                  <c:v>60000</c:v>
                </c:pt>
                <c:pt idx="1001">
                  <c:v>60060</c:v>
                </c:pt>
                <c:pt idx="1002">
                  <c:v>60120</c:v>
                </c:pt>
                <c:pt idx="1003">
                  <c:v>60180</c:v>
                </c:pt>
                <c:pt idx="1004">
                  <c:v>60240</c:v>
                </c:pt>
                <c:pt idx="1005">
                  <c:v>60300</c:v>
                </c:pt>
                <c:pt idx="1006">
                  <c:v>60360</c:v>
                </c:pt>
                <c:pt idx="1007">
                  <c:v>60420</c:v>
                </c:pt>
                <c:pt idx="1008">
                  <c:v>60480</c:v>
                </c:pt>
                <c:pt idx="1009">
                  <c:v>60540</c:v>
                </c:pt>
                <c:pt idx="1010">
                  <c:v>60600</c:v>
                </c:pt>
                <c:pt idx="1011">
                  <c:v>60660</c:v>
                </c:pt>
                <c:pt idx="1012">
                  <c:v>60720</c:v>
                </c:pt>
                <c:pt idx="1013">
                  <c:v>60780</c:v>
                </c:pt>
                <c:pt idx="1014">
                  <c:v>60840</c:v>
                </c:pt>
                <c:pt idx="1015">
                  <c:v>60900</c:v>
                </c:pt>
                <c:pt idx="1016">
                  <c:v>60960</c:v>
                </c:pt>
                <c:pt idx="1017">
                  <c:v>61020</c:v>
                </c:pt>
                <c:pt idx="1018">
                  <c:v>61080</c:v>
                </c:pt>
                <c:pt idx="1019">
                  <c:v>61140</c:v>
                </c:pt>
                <c:pt idx="1020">
                  <c:v>61200</c:v>
                </c:pt>
                <c:pt idx="1021">
                  <c:v>61260</c:v>
                </c:pt>
                <c:pt idx="1022">
                  <c:v>61320</c:v>
                </c:pt>
                <c:pt idx="1023">
                  <c:v>61380</c:v>
                </c:pt>
                <c:pt idx="1024">
                  <c:v>61440</c:v>
                </c:pt>
                <c:pt idx="1025">
                  <c:v>61500</c:v>
                </c:pt>
                <c:pt idx="1026">
                  <c:v>61560</c:v>
                </c:pt>
                <c:pt idx="1027">
                  <c:v>61620</c:v>
                </c:pt>
                <c:pt idx="1028">
                  <c:v>61680</c:v>
                </c:pt>
                <c:pt idx="1029">
                  <c:v>61740</c:v>
                </c:pt>
                <c:pt idx="1030">
                  <c:v>61800</c:v>
                </c:pt>
                <c:pt idx="1031">
                  <c:v>61860</c:v>
                </c:pt>
                <c:pt idx="1032">
                  <c:v>61920</c:v>
                </c:pt>
                <c:pt idx="1033">
                  <c:v>61980</c:v>
                </c:pt>
                <c:pt idx="1034">
                  <c:v>62040</c:v>
                </c:pt>
                <c:pt idx="1035">
                  <c:v>62100</c:v>
                </c:pt>
                <c:pt idx="1036">
                  <c:v>62160</c:v>
                </c:pt>
                <c:pt idx="1037">
                  <c:v>62220</c:v>
                </c:pt>
                <c:pt idx="1038">
                  <c:v>62280</c:v>
                </c:pt>
                <c:pt idx="1039">
                  <c:v>62340</c:v>
                </c:pt>
                <c:pt idx="1040">
                  <c:v>62400</c:v>
                </c:pt>
                <c:pt idx="1041">
                  <c:v>62460</c:v>
                </c:pt>
                <c:pt idx="1042">
                  <c:v>62520</c:v>
                </c:pt>
                <c:pt idx="1043">
                  <c:v>62580</c:v>
                </c:pt>
                <c:pt idx="1044">
                  <c:v>62640</c:v>
                </c:pt>
                <c:pt idx="1045">
                  <c:v>62700</c:v>
                </c:pt>
                <c:pt idx="1046">
                  <c:v>62760</c:v>
                </c:pt>
                <c:pt idx="1047">
                  <c:v>62820</c:v>
                </c:pt>
                <c:pt idx="1048">
                  <c:v>62880</c:v>
                </c:pt>
                <c:pt idx="1049">
                  <c:v>62940</c:v>
                </c:pt>
                <c:pt idx="1050">
                  <c:v>63000</c:v>
                </c:pt>
                <c:pt idx="1051">
                  <c:v>63060</c:v>
                </c:pt>
                <c:pt idx="1052">
                  <c:v>63120</c:v>
                </c:pt>
                <c:pt idx="1053">
                  <c:v>63180</c:v>
                </c:pt>
                <c:pt idx="1054">
                  <c:v>63240</c:v>
                </c:pt>
                <c:pt idx="1055">
                  <c:v>63300</c:v>
                </c:pt>
                <c:pt idx="1056">
                  <c:v>63360</c:v>
                </c:pt>
                <c:pt idx="1057">
                  <c:v>63420</c:v>
                </c:pt>
                <c:pt idx="1058">
                  <c:v>63480</c:v>
                </c:pt>
                <c:pt idx="1059">
                  <c:v>63540</c:v>
                </c:pt>
                <c:pt idx="1060">
                  <c:v>63600</c:v>
                </c:pt>
                <c:pt idx="1061">
                  <c:v>63660</c:v>
                </c:pt>
                <c:pt idx="1062">
                  <c:v>63720</c:v>
                </c:pt>
                <c:pt idx="1063">
                  <c:v>63780</c:v>
                </c:pt>
                <c:pt idx="1064">
                  <c:v>63840</c:v>
                </c:pt>
                <c:pt idx="1065">
                  <c:v>63900</c:v>
                </c:pt>
                <c:pt idx="1066">
                  <c:v>63960</c:v>
                </c:pt>
                <c:pt idx="1067">
                  <c:v>64020</c:v>
                </c:pt>
                <c:pt idx="1068">
                  <c:v>64080</c:v>
                </c:pt>
                <c:pt idx="1069">
                  <c:v>64140</c:v>
                </c:pt>
                <c:pt idx="1070">
                  <c:v>64200</c:v>
                </c:pt>
                <c:pt idx="1071">
                  <c:v>64260</c:v>
                </c:pt>
                <c:pt idx="1072">
                  <c:v>64320</c:v>
                </c:pt>
                <c:pt idx="1073">
                  <c:v>64380</c:v>
                </c:pt>
                <c:pt idx="1074">
                  <c:v>64440</c:v>
                </c:pt>
                <c:pt idx="1075">
                  <c:v>64500</c:v>
                </c:pt>
                <c:pt idx="1076">
                  <c:v>64560</c:v>
                </c:pt>
                <c:pt idx="1077">
                  <c:v>64620</c:v>
                </c:pt>
                <c:pt idx="1078">
                  <c:v>64680</c:v>
                </c:pt>
                <c:pt idx="1079">
                  <c:v>64740</c:v>
                </c:pt>
                <c:pt idx="1080">
                  <c:v>64800</c:v>
                </c:pt>
                <c:pt idx="1081">
                  <c:v>64860</c:v>
                </c:pt>
                <c:pt idx="1082">
                  <c:v>64920</c:v>
                </c:pt>
                <c:pt idx="1083">
                  <c:v>64980</c:v>
                </c:pt>
                <c:pt idx="1084">
                  <c:v>65040</c:v>
                </c:pt>
                <c:pt idx="1085">
                  <c:v>65100</c:v>
                </c:pt>
                <c:pt idx="1086">
                  <c:v>65160</c:v>
                </c:pt>
                <c:pt idx="1087">
                  <c:v>65220</c:v>
                </c:pt>
                <c:pt idx="1088">
                  <c:v>65280</c:v>
                </c:pt>
                <c:pt idx="1089">
                  <c:v>65340</c:v>
                </c:pt>
                <c:pt idx="1090">
                  <c:v>65400</c:v>
                </c:pt>
                <c:pt idx="1091">
                  <c:v>65460</c:v>
                </c:pt>
                <c:pt idx="1092">
                  <c:v>65520</c:v>
                </c:pt>
                <c:pt idx="1093">
                  <c:v>65580</c:v>
                </c:pt>
                <c:pt idx="1094">
                  <c:v>65640</c:v>
                </c:pt>
                <c:pt idx="1095">
                  <c:v>65700</c:v>
                </c:pt>
                <c:pt idx="1096">
                  <c:v>65760</c:v>
                </c:pt>
                <c:pt idx="1097">
                  <c:v>65820</c:v>
                </c:pt>
                <c:pt idx="1098">
                  <c:v>65880</c:v>
                </c:pt>
                <c:pt idx="1099">
                  <c:v>65940</c:v>
                </c:pt>
                <c:pt idx="1100">
                  <c:v>66000</c:v>
                </c:pt>
                <c:pt idx="1101">
                  <c:v>66060</c:v>
                </c:pt>
                <c:pt idx="1102">
                  <c:v>66120</c:v>
                </c:pt>
                <c:pt idx="1103">
                  <c:v>66180</c:v>
                </c:pt>
                <c:pt idx="1104">
                  <c:v>66240</c:v>
                </c:pt>
                <c:pt idx="1105">
                  <c:v>66300</c:v>
                </c:pt>
                <c:pt idx="1106">
                  <c:v>66360</c:v>
                </c:pt>
                <c:pt idx="1107">
                  <c:v>66420</c:v>
                </c:pt>
                <c:pt idx="1108">
                  <c:v>66480</c:v>
                </c:pt>
                <c:pt idx="1109">
                  <c:v>66540</c:v>
                </c:pt>
                <c:pt idx="1110">
                  <c:v>66600</c:v>
                </c:pt>
                <c:pt idx="1111">
                  <c:v>66660</c:v>
                </c:pt>
                <c:pt idx="1112">
                  <c:v>66720</c:v>
                </c:pt>
                <c:pt idx="1113">
                  <c:v>66780</c:v>
                </c:pt>
                <c:pt idx="1114">
                  <c:v>66840</c:v>
                </c:pt>
                <c:pt idx="1115">
                  <c:v>66900</c:v>
                </c:pt>
                <c:pt idx="1116">
                  <c:v>66960</c:v>
                </c:pt>
                <c:pt idx="1117">
                  <c:v>67020</c:v>
                </c:pt>
                <c:pt idx="1118">
                  <c:v>67080</c:v>
                </c:pt>
                <c:pt idx="1119">
                  <c:v>67140</c:v>
                </c:pt>
                <c:pt idx="1120">
                  <c:v>67200</c:v>
                </c:pt>
                <c:pt idx="1121">
                  <c:v>67260</c:v>
                </c:pt>
                <c:pt idx="1122">
                  <c:v>67320</c:v>
                </c:pt>
                <c:pt idx="1123">
                  <c:v>67380</c:v>
                </c:pt>
                <c:pt idx="1124">
                  <c:v>67440</c:v>
                </c:pt>
                <c:pt idx="1125">
                  <c:v>67500</c:v>
                </c:pt>
                <c:pt idx="1126">
                  <c:v>67560</c:v>
                </c:pt>
                <c:pt idx="1127">
                  <c:v>67620</c:v>
                </c:pt>
                <c:pt idx="1128">
                  <c:v>67680</c:v>
                </c:pt>
                <c:pt idx="1129">
                  <c:v>67740</c:v>
                </c:pt>
                <c:pt idx="1130">
                  <c:v>67800</c:v>
                </c:pt>
                <c:pt idx="1131">
                  <c:v>67860</c:v>
                </c:pt>
                <c:pt idx="1132">
                  <c:v>67920</c:v>
                </c:pt>
                <c:pt idx="1133">
                  <c:v>67980</c:v>
                </c:pt>
                <c:pt idx="1134">
                  <c:v>68040</c:v>
                </c:pt>
                <c:pt idx="1135">
                  <c:v>68100</c:v>
                </c:pt>
                <c:pt idx="1136">
                  <c:v>68160</c:v>
                </c:pt>
                <c:pt idx="1137">
                  <c:v>68220</c:v>
                </c:pt>
                <c:pt idx="1138">
                  <c:v>68280</c:v>
                </c:pt>
                <c:pt idx="1139">
                  <c:v>68340</c:v>
                </c:pt>
                <c:pt idx="1140">
                  <c:v>68400</c:v>
                </c:pt>
                <c:pt idx="1141">
                  <c:v>68460</c:v>
                </c:pt>
                <c:pt idx="1142">
                  <c:v>68520</c:v>
                </c:pt>
                <c:pt idx="1143">
                  <c:v>68580</c:v>
                </c:pt>
                <c:pt idx="1144">
                  <c:v>68640</c:v>
                </c:pt>
                <c:pt idx="1145">
                  <c:v>68700</c:v>
                </c:pt>
                <c:pt idx="1146">
                  <c:v>68760</c:v>
                </c:pt>
                <c:pt idx="1147">
                  <c:v>68820</c:v>
                </c:pt>
                <c:pt idx="1148">
                  <c:v>68880</c:v>
                </c:pt>
                <c:pt idx="1149">
                  <c:v>68940</c:v>
                </c:pt>
                <c:pt idx="1150">
                  <c:v>69000</c:v>
                </c:pt>
                <c:pt idx="1151">
                  <c:v>69060</c:v>
                </c:pt>
                <c:pt idx="1152">
                  <c:v>69120</c:v>
                </c:pt>
                <c:pt idx="1153">
                  <c:v>69180</c:v>
                </c:pt>
                <c:pt idx="1154">
                  <c:v>69240</c:v>
                </c:pt>
                <c:pt idx="1155">
                  <c:v>69300</c:v>
                </c:pt>
                <c:pt idx="1156">
                  <c:v>69360</c:v>
                </c:pt>
                <c:pt idx="1157">
                  <c:v>69420</c:v>
                </c:pt>
                <c:pt idx="1158">
                  <c:v>69480</c:v>
                </c:pt>
                <c:pt idx="1159">
                  <c:v>69540</c:v>
                </c:pt>
                <c:pt idx="1160">
                  <c:v>69600</c:v>
                </c:pt>
                <c:pt idx="1161">
                  <c:v>69660</c:v>
                </c:pt>
                <c:pt idx="1162">
                  <c:v>69720</c:v>
                </c:pt>
                <c:pt idx="1163">
                  <c:v>69780</c:v>
                </c:pt>
                <c:pt idx="1164">
                  <c:v>69840</c:v>
                </c:pt>
                <c:pt idx="1165">
                  <c:v>69900</c:v>
                </c:pt>
                <c:pt idx="1166">
                  <c:v>69960</c:v>
                </c:pt>
                <c:pt idx="1167">
                  <c:v>70020</c:v>
                </c:pt>
                <c:pt idx="1168">
                  <c:v>70080</c:v>
                </c:pt>
                <c:pt idx="1169">
                  <c:v>70140</c:v>
                </c:pt>
                <c:pt idx="1170">
                  <c:v>70200</c:v>
                </c:pt>
                <c:pt idx="1171">
                  <c:v>70260</c:v>
                </c:pt>
                <c:pt idx="1172">
                  <c:v>70320</c:v>
                </c:pt>
                <c:pt idx="1173">
                  <c:v>70380</c:v>
                </c:pt>
                <c:pt idx="1174">
                  <c:v>70440</c:v>
                </c:pt>
                <c:pt idx="1175">
                  <c:v>70500</c:v>
                </c:pt>
                <c:pt idx="1176">
                  <c:v>70560</c:v>
                </c:pt>
                <c:pt idx="1177">
                  <c:v>70620</c:v>
                </c:pt>
                <c:pt idx="1178">
                  <c:v>70680</c:v>
                </c:pt>
                <c:pt idx="1179">
                  <c:v>70740</c:v>
                </c:pt>
                <c:pt idx="1180">
                  <c:v>70800</c:v>
                </c:pt>
                <c:pt idx="1181">
                  <c:v>70860</c:v>
                </c:pt>
                <c:pt idx="1182">
                  <c:v>70920</c:v>
                </c:pt>
                <c:pt idx="1183">
                  <c:v>70980</c:v>
                </c:pt>
                <c:pt idx="1184">
                  <c:v>71040</c:v>
                </c:pt>
                <c:pt idx="1185">
                  <c:v>71100</c:v>
                </c:pt>
                <c:pt idx="1186">
                  <c:v>71160</c:v>
                </c:pt>
                <c:pt idx="1187">
                  <c:v>71220</c:v>
                </c:pt>
                <c:pt idx="1188">
                  <c:v>71280</c:v>
                </c:pt>
                <c:pt idx="1189">
                  <c:v>71340</c:v>
                </c:pt>
                <c:pt idx="1190">
                  <c:v>71400</c:v>
                </c:pt>
                <c:pt idx="1191">
                  <c:v>71460</c:v>
                </c:pt>
                <c:pt idx="1192">
                  <c:v>71520</c:v>
                </c:pt>
                <c:pt idx="1193">
                  <c:v>71580</c:v>
                </c:pt>
                <c:pt idx="1194">
                  <c:v>71640</c:v>
                </c:pt>
                <c:pt idx="1195">
                  <c:v>71700</c:v>
                </c:pt>
                <c:pt idx="1196">
                  <c:v>71760</c:v>
                </c:pt>
                <c:pt idx="1197">
                  <c:v>71820</c:v>
                </c:pt>
                <c:pt idx="1198">
                  <c:v>71880</c:v>
                </c:pt>
                <c:pt idx="1199">
                  <c:v>71940</c:v>
                </c:pt>
                <c:pt idx="1200">
                  <c:v>72000</c:v>
                </c:pt>
                <c:pt idx="1201">
                  <c:v>72060</c:v>
                </c:pt>
                <c:pt idx="1202">
                  <c:v>72120</c:v>
                </c:pt>
                <c:pt idx="1203">
                  <c:v>72180</c:v>
                </c:pt>
                <c:pt idx="1204">
                  <c:v>72240</c:v>
                </c:pt>
                <c:pt idx="1205">
                  <c:v>72300</c:v>
                </c:pt>
                <c:pt idx="1206">
                  <c:v>72360</c:v>
                </c:pt>
                <c:pt idx="1207">
                  <c:v>72420</c:v>
                </c:pt>
                <c:pt idx="1208">
                  <c:v>72480</c:v>
                </c:pt>
                <c:pt idx="1209">
                  <c:v>72540</c:v>
                </c:pt>
                <c:pt idx="1210">
                  <c:v>72600</c:v>
                </c:pt>
                <c:pt idx="1211">
                  <c:v>72660</c:v>
                </c:pt>
                <c:pt idx="1212">
                  <c:v>72720</c:v>
                </c:pt>
                <c:pt idx="1213">
                  <c:v>72780</c:v>
                </c:pt>
                <c:pt idx="1214">
                  <c:v>72840</c:v>
                </c:pt>
                <c:pt idx="1215">
                  <c:v>72900</c:v>
                </c:pt>
                <c:pt idx="1216">
                  <c:v>72960</c:v>
                </c:pt>
                <c:pt idx="1217">
                  <c:v>73020</c:v>
                </c:pt>
                <c:pt idx="1218">
                  <c:v>73080</c:v>
                </c:pt>
                <c:pt idx="1219">
                  <c:v>73140</c:v>
                </c:pt>
                <c:pt idx="1220">
                  <c:v>73200</c:v>
                </c:pt>
                <c:pt idx="1221">
                  <c:v>73260</c:v>
                </c:pt>
                <c:pt idx="1222">
                  <c:v>73320</c:v>
                </c:pt>
                <c:pt idx="1223">
                  <c:v>73380</c:v>
                </c:pt>
                <c:pt idx="1224">
                  <c:v>73440</c:v>
                </c:pt>
                <c:pt idx="1225">
                  <c:v>73500</c:v>
                </c:pt>
                <c:pt idx="1226">
                  <c:v>73560</c:v>
                </c:pt>
                <c:pt idx="1227">
                  <c:v>73620</c:v>
                </c:pt>
                <c:pt idx="1228">
                  <c:v>73680</c:v>
                </c:pt>
                <c:pt idx="1229">
                  <c:v>73740</c:v>
                </c:pt>
                <c:pt idx="1230">
                  <c:v>73800</c:v>
                </c:pt>
                <c:pt idx="1231">
                  <c:v>73860</c:v>
                </c:pt>
                <c:pt idx="1232">
                  <c:v>73920</c:v>
                </c:pt>
                <c:pt idx="1233">
                  <c:v>73980</c:v>
                </c:pt>
                <c:pt idx="1234">
                  <c:v>74040</c:v>
                </c:pt>
                <c:pt idx="1235">
                  <c:v>74100</c:v>
                </c:pt>
                <c:pt idx="1236">
                  <c:v>74160</c:v>
                </c:pt>
                <c:pt idx="1237">
                  <c:v>74220</c:v>
                </c:pt>
                <c:pt idx="1238">
                  <c:v>74280</c:v>
                </c:pt>
                <c:pt idx="1239">
                  <c:v>74340</c:v>
                </c:pt>
                <c:pt idx="1240">
                  <c:v>74400</c:v>
                </c:pt>
                <c:pt idx="1241">
                  <c:v>74460</c:v>
                </c:pt>
                <c:pt idx="1242">
                  <c:v>74520</c:v>
                </c:pt>
                <c:pt idx="1243">
                  <c:v>74580</c:v>
                </c:pt>
                <c:pt idx="1244">
                  <c:v>74640</c:v>
                </c:pt>
                <c:pt idx="1245">
                  <c:v>74700</c:v>
                </c:pt>
                <c:pt idx="1246">
                  <c:v>74760</c:v>
                </c:pt>
                <c:pt idx="1247">
                  <c:v>74820</c:v>
                </c:pt>
                <c:pt idx="1248">
                  <c:v>74880</c:v>
                </c:pt>
                <c:pt idx="1249">
                  <c:v>74940</c:v>
                </c:pt>
                <c:pt idx="1250">
                  <c:v>75000</c:v>
                </c:pt>
                <c:pt idx="1251">
                  <c:v>75060</c:v>
                </c:pt>
                <c:pt idx="1252">
                  <c:v>75120</c:v>
                </c:pt>
                <c:pt idx="1253">
                  <c:v>75180</c:v>
                </c:pt>
                <c:pt idx="1254">
                  <c:v>75240</c:v>
                </c:pt>
                <c:pt idx="1255">
                  <c:v>75300</c:v>
                </c:pt>
                <c:pt idx="1256">
                  <c:v>75360</c:v>
                </c:pt>
                <c:pt idx="1257">
                  <c:v>75420</c:v>
                </c:pt>
                <c:pt idx="1258">
                  <c:v>75480</c:v>
                </c:pt>
                <c:pt idx="1259">
                  <c:v>75540</c:v>
                </c:pt>
                <c:pt idx="1260">
                  <c:v>75600</c:v>
                </c:pt>
                <c:pt idx="1261">
                  <c:v>75660</c:v>
                </c:pt>
                <c:pt idx="1262">
                  <c:v>75720</c:v>
                </c:pt>
                <c:pt idx="1263">
                  <c:v>75780</c:v>
                </c:pt>
                <c:pt idx="1264">
                  <c:v>75840</c:v>
                </c:pt>
                <c:pt idx="1265">
                  <c:v>75900</c:v>
                </c:pt>
                <c:pt idx="1266">
                  <c:v>75960</c:v>
                </c:pt>
                <c:pt idx="1267">
                  <c:v>76020</c:v>
                </c:pt>
                <c:pt idx="1268">
                  <c:v>76080</c:v>
                </c:pt>
                <c:pt idx="1269">
                  <c:v>76140</c:v>
                </c:pt>
                <c:pt idx="1270">
                  <c:v>76200</c:v>
                </c:pt>
                <c:pt idx="1271">
                  <c:v>76260</c:v>
                </c:pt>
                <c:pt idx="1272">
                  <c:v>76320</c:v>
                </c:pt>
                <c:pt idx="1273">
                  <c:v>76380</c:v>
                </c:pt>
                <c:pt idx="1274">
                  <c:v>76440</c:v>
                </c:pt>
                <c:pt idx="1275">
                  <c:v>76500</c:v>
                </c:pt>
                <c:pt idx="1276">
                  <c:v>76560</c:v>
                </c:pt>
                <c:pt idx="1277">
                  <c:v>76620</c:v>
                </c:pt>
                <c:pt idx="1278">
                  <c:v>76680</c:v>
                </c:pt>
                <c:pt idx="1279">
                  <c:v>76740</c:v>
                </c:pt>
                <c:pt idx="1280">
                  <c:v>76800</c:v>
                </c:pt>
                <c:pt idx="1281">
                  <c:v>76860</c:v>
                </c:pt>
                <c:pt idx="1282">
                  <c:v>76920</c:v>
                </c:pt>
                <c:pt idx="1283">
                  <c:v>76980</c:v>
                </c:pt>
                <c:pt idx="1284">
                  <c:v>77040</c:v>
                </c:pt>
                <c:pt idx="1285">
                  <c:v>77100</c:v>
                </c:pt>
                <c:pt idx="1286">
                  <c:v>77160</c:v>
                </c:pt>
                <c:pt idx="1287">
                  <c:v>77220</c:v>
                </c:pt>
                <c:pt idx="1288">
                  <c:v>77280</c:v>
                </c:pt>
                <c:pt idx="1289">
                  <c:v>77340</c:v>
                </c:pt>
                <c:pt idx="1290">
                  <c:v>77400</c:v>
                </c:pt>
                <c:pt idx="1291">
                  <c:v>77460</c:v>
                </c:pt>
                <c:pt idx="1292">
                  <c:v>77520</c:v>
                </c:pt>
                <c:pt idx="1293">
                  <c:v>77580</c:v>
                </c:pt>
                <c:pt idx="1294">
                  <c:v>77640</c:v>
                </c:pt>
                <c:pt idx="1295">
                  <c:v>77700</c:v>
                </c:pt>
                <c:pt idx="1296">
                  <c:v>77760</c:v>
                </c:pt>
                <c:pt idx="1297">
                  <c:v>77820</c:v>
                </c:pt>
                <c:pt idx="1298">
                  <c:v>77880</c:v>
                </c:pt>
                <c:pt idx="1299">
                  <c:v>77940</c:v>
                </c:pt>
                <c:pt idx="1300">
                  <c:v>78000</c:v>
                </c:pt>
                <c:pt idx="1301">
                  <c:v>78060</c:v>
                </c:pt>
                <c:pt idx="1302">
                  <c:v>78120</c:v>
                </c:pt>
                <c:pt idx="1303">
                  <c:v>78180</c:v>
                </c:pt>
                <c:pt idx="1304">
                  <c:v>78240</c:v>
                </c:pt>
                <c:pt idx="1305">
                  <c:v>78300</c:v>
                </c:pt>
                <c:pt idx="1306">
                  <c:v>78360</c:v>
                </c:pt>
                <c:pt idx="1307">
                  <c:v>78420</c:v>
                </c:pt>
                <c:pt idx="1308">
                  <c:v>78480</c:v>
                </c:pt>
                <c:pt idx="1309">
                  <c:v>78540</c:v>
                </c:pt>
                <c:pt idx="1310">
                  <c:v>78600</c:v>
                </c:pt>
                <c:pt idx="1311">
                  <c:v>78660</c:v>
                </c:pt>
                <c:pt idx="1312">
                  <c:v>78720</c:v>
                </c:pt>
                <c:pt idx="1313">
                  <c:v>78780</c:v>
                </c:pt>
                <c:pt idx="1314">
                  <c:v>78840</c:v>
                </c:pt>
                <c:pt idx="1315">
                  <c:v>78900</c:v>
                </c:pt>
                <c:pt idx="1316">
                  <c:v>78960</c:v>
                </c:pt>
                <c:pt idx="1317">
                  <c:v>79020</c:v>
                </c:pt>
                <c:pt idx="1318">
                  <c:v>79080</c:v>
                </c:pt>
                <c:pt idx="1319">
                  <c:v>79140</c:v>
                </c:pt>
                <c:pt idx="1320">
                  <c:v>79200</c:v>
                </c:pt>
                <c:pt idx="1321">
                  <c:v>79260</c:v>
                </c:pt>
                <c:pt idx="1322">
                  <c:v>79320</c:v>
                </c:pt>
                <c:pt idx="1323">
                  <c:v>79380</c:v>
                </c:pt>
                <c:pt idx="1324">
                  <c:v>79440</c:v>
                </c:pt>
                <c:pt idx="1325">
                  <c:v>79500</c:v>
                </c:pt>
                <c:pt idx="1326">
                  <c:v>79560</c:v>
                </c:pt>
                <c:pt idx="1327">
                  <c:v>79620</c:v>
                </c:pt>
                <c:pt idx="1328">
                  <c:v>79680</c:v>
                </c:pt>
                <c:pt idx="1329">
                  <c:v>79740</c:v>
                </c:pt>
                <c:pt idx="1330">
                  <c:v>79800</c:v>
                </c:pt>
                <c:pt idx="1331">
                  <c:v>79860</c:v>
                </c:pt>
                <c:pt idx="1332">
                  <c:v>79920</c:v>
                </c:pt>
                <c:pt idx="1333">
                  <c:v>79980</c:v>
                </c:pt>
                <c:pt idx="1334">
                  <c:v>80040</c:v>
                </c:pt>
                <c:pt idx="1335">
                  <c:v>80100</c:v>
                </c:pt>
                <c:pt idx="1336">
                  <c:v>80160</c:v>
                </c:pt>
                <c:pt idx="1337">
                  <c:v>80220</c:v>
                </c:pt>
                <c:pt idx="1338">
                  <c:v>80280</c:v>
                </c:pt>
                <c:pt idx="1339">
                  <c:v>80340</c:v>
                </c:pt>
                <c:pt idx="1340">
                  <c:v>80400</c:v>
                </c:pt>
                <c:pt idx="1341">
                  <c:v>80460</c:v>
                </c:pt>
                <c:pt idx="1342">
                  <c:v>80520</c:v>
                </c:pt>
                <c:pt idx="1343">
                  <c:v>80580</c:v>
                </c:pt>
                <c:pt idx="1344">
                  <c:v>80640</c:v>
                </c:pt>
                <c:pt idx="1345">
                  <c:v>80700</c:v>
                </c:pt>
                <c:pt idx="1346">
                  <c:v>80760</c:v>
                </c:pt>
                <c:pt idx="1347">
                  <c:v>80820</c:v>
                </c:pt>
                <c:pt idx="1348">
                  <c:v>80880</c:v>
                </c:pt>
                <c:pt idx="1349">
                  <c:v>80940</c:v>
                </c:pt>
                <c:pt idx="1350">
                  <c:v>81000</c:v>
                </c:pt>
                <c:pt idx="1351">
                  <c:v>81060</c:v>
                </c:pt>
                <c:pt idx="1352">
                  <c:v>81120</c:v>
                </c:pt>
                <c:pt idx="1353">
                  <c:v>81180</c:v>
                </c:pt>
                <c:pt idx="1354">
                  <c:v>81240</c:v>
                </c:pt>
                <c:pt idx="1355">
                  <c:v>81300</c:v>
                </c:pt>
                <c:pt idx="1356">
                  <c:v>81360</c:v>
                </c:pt>
                <c:pt idx="1357">
                  <c:v>81420</c:v>
                </c:pt>
                <c:pt idx="1358">
                  <c:v>81480</c:v>
                </c:pt>
                <c:pt idx="1359">
                  <c:v>81540</c:v>
                </c:pt>
                <c:pt idx="1360">
                  <c:v>81600</c:v>
                </c:pt>
                <c:pt idx="1361">
                  <c:v>81660</c:v>
                </c:pt>
                <c:pt idx="1362">
                  <c:v>81720</c:v>
                </c:pt>
                <c:pt idx="1363">
                  <c:v>81780</c:v>
                </c:pt>
                <c:pt idx="1364">
                  <c:v>81840</c:v>
                </c:pt>
                <c:pt idx="1365">
                  <c:v>81900</c:v>
                </c:pt>
                <c:pt idx="1366">
                  <c:v>81960</c:v>
                </c:pt>
                <c:pt idx="1367">
                  <c:v>82020</c:v>
                </c:pt>
                <c:pt idx="1368">
                  <c:v>82080</c:v>
                </c:pt>
                <c:pt idx="1369">
                  <c:v>82140</c:v>
                </c:pt>
                <c:pt idx="1370">
                  <c:v>82200</c:v>
                </c:pt>
                <c:pt idx="1371">
                  <c:v>82260</c:v>
                </c:pt>
                <c:pt idx="1372">
                  <c:v>82320</c:v>
                </c:pt>
                <c:pt idx="1373">
                  <c:v>82380</c:v>
                </c:pt>
                <c:pt idx="1374">
                  <c:v>82440</c:v>
                </c:pt>
                <c:pt idx="1375">
                  <c:v>82500</c:v>
                </c:pt>
                <c:pt idx="1376">
                  <c:v>82560</c:v>
                </c:pt>
                <c:pt idx="1377">
                  <c:v>82620</c:v>
                </c:pt>
                <c:pt idx="1378">
                  <c:v>82680</c:v>
                </c:pt>
                <c:pt idx="1379">
                  <c:v>82740</c:v>
                </c:pt>
                <c:pt idx="1380">
                  <c:v>82800</c:v>
                </c:pt>
                <c:pt idx="1381">
                  <c:v>82860</c:v>
                </c:pt>
                <c:pt idx="1382">
                  <c:v>82920</c:v>
                </c:pt>
                <c:pt idx="1383">
                  <c:v>82980</c:v>
                </c:pt>
                <c:pt idx="1384">
                  <c:v>83040</c:v>
                </c:pt>
                <c:pt idx="1385">
                  <c:v>83100</c:v>
                </c:pt>
                <c:pt idx="1386">
                  <c:v>83160</c:v>
                </c:pt>
                <c:pt idx="1387">
                  <c:v>83220</c:v>
                </c:pt>
                <c:pt idx="1388">
                  <c:v>83280</c:v>
                </c:pt>
                <c:pt idx="1389">
                  <c:v>83340</c:v>
                </c:pt>
                <c:pt idx="1390">
                  <c:v>83400</c:v>
                </c:pt>
                <c:pt idx="1391">
                  <c:v>83460</c:v>
                </c:pt>
                <c:pt idx="1392">
                  <c:v>83520</c:v>
                </c:pt>
                <c:pt idx="1393">
                  <c:v>83580</c:v>
                </c:pt>
                <c:pt idx="1394">
                  <c:v>83640</c:v>
                </c:pt>
                <c:pt idx="1395">
                  <c:v>83700</c:v>
                </c:pt>
                <c:pt idx="1396">
                  <c:v>83760</c:v>
                </c:pt>
                <c:pt idx="1397">
                  <c:v>83820</c:v>
                </c:pt>
                <c:pt idx="1398">
                  <c:v>83880</c:v>
                </c:pt>
                <c:pt idx="1399">
                  <c:v>83940</c:v>
                </c:pt>
                <c:pt idx="1400">
                  <c:v>84000</c:v>
                </c:pt>
                <c:pt idx="1401">
                  <c:v>84060</c:v>
                </c:pt>
                <c:pt idx="1402">
                  <c:v>84120</c:v>
                </c:pt>
                <c:pt idx="1403">
                  <c:v>84180</c:v>
                </c:pt>
                <c:pt idx="1404">
                  <c:v>84240</c:v>
                </c:pt>
                <c:pt idx="1405">
                  <c:v>84300</c:v>
                </c:pt>
                <c:pt idx="1406">
                  <c:v>84360</c:v>
                </c:pt>
                <c:pt idx="1407">
                  <c:v>84420</c:v>
                </c:pt>
                <c:pt idx="1408">
                  <c:v>84480</c:v>
                </c:pt>
                <c:pt idx="1409">
                  <c:v>84540</c:v>
                </c:pt>
                <c:pt idx="1410">
                  <c:v>84600</c:v>
                </c:pt>
                <c:pt idx="1411">
                  <c:v>84660</c:v>
                </c:pt>
                <c:pt idx="1412">
                  <c:v>84720</c:v>
                </c:pt>
                <c:pt idx="1413">
                  <c:v>84780</c:v>
                </c:pt>
                <c:pt idx="1414">
                  <c:v>84840</c:v>
                </c:pt>
                <c:pt idx="1415">
                  <c:v>84900</c:v>
                </c:pt>
                <c:pt idx="1416">
                  <c:v>84960</c:v>
                </c:pt>
                <c:pt idx="1417">
                  <c:v>85020</c:v>
                </c:pt>
                <c:pt idx="1418">
                  <c:v>85080</c:v>
                </c:pt>
                <c:pt idx="1419">
                  <c:v>85140</c:v>
                </c:pt>
                <c:pt idx="1420">
                  <c:v>85200</c:v>
                </c:pt>
                <c:pt idx="1421">
                  <c:v>85260</c:v>
                </c:pt>
                <c:pt idx="1422">
                  <c:v>85320</c:v>
                </c:pt>
                <c:pt idx="1423">
                  <c:v>85380</c:v>
                </c:pt>
                <c:pt idx="1424">
                  <c:v>85440</c:v>
                </c:pt>
                <c:pt idx="1425">
                  <c:v>85500</c:v>
                </c:pt>
                <c:pt idx="1426">
                  <c:v>85560</c:v>
                </c:pt>
                <c:pt idx="1427">
                  <c:v>85620</c:v>
                </c:pt>
                <c:pt idx="1428">
                  <c:v>85680</c:v>
                </c:pt>
                <c:pt idx="1429">
                  <c:v>85740</c:v>
                </c:pt>
                <c:pt idx="1430">
                  <c:v>85800</c:v>
                </c:pt>
                <c:pt idx="1431">
                  <c:v>85860</c:v>
                </c:pt>
                <c:pt idx="1432">
                  <c:v>85920</c:v>
                </c:pt>
                <c:pt idx="1433">
                  <c:v>85980</c:v>
                </c:pt>
                <c:pt idx="1434">
                  <c:v>86040</c:v>
                </c:pt>
                <c:pt idx="1435">
                  <c:v>86100</c:v>
                </c:pt>
                <c:pt idx="1436">
                  <c:v>86160</c:v>
                </c:pt>
                <c:pt idx="1437">
                  <c:v>86220</c:v>
                </c:pt>
                <c:pt idx="1438">
                  <c:v>86280</c:v>
                </c:pt>
                <c:pt idx="1439">
                  <c:v>86340</c:v>
                </c:pt>
                <c:pt idx="1440">
                  <c:v>0</c:v>
                </c:pt>
                <c:pt idx="1441">
                  <c:v>60</c:v>
                </c:pt>
                <c:pt idx="1442">
                  <c:v>120</c:v>
                </c:pt>
                <c:pt idx="1443">
                  <c:v>180</c:v>
                </c:pt>
                <c:pt idx="1444">
                  <c:v>240</c:v>
                </c:pt>
                <c:pt idx="1445">
                  <c:v>300</c:v>
                </c:pt>
                <c:pt idx="1446">
                  <c:v>360</c:v>
                </c:pt>
                <c:pt idx="1447">
                  <c:v>420</c:v>
                </c:pt>
                <c:pt idx="1448">
                  <c:v>480</c:v>
                </c:pt>
                <c:pt idx="1449">
                  <c:v>540</c:v>
                </c:pt>
                <c:pt idx="1450">
                  <c:v>600</c:v>
                </c:pt>
                <c:pt idx="1451">
                  <c:v>660</c:v>
                </c:pt>
                <c:pt idx="1452">
                  <c:v>720</c:v>
                </c:pt>
                <c:pt idx="1453">
                  <c:v>780</c:v>
                </c:pt>
                <c:pt idx="1454">
                  <c:v>840</c:v>
                </c:pt>
                <c:pt idx="1455">
                  <c:v>900</c:v>
                </c:pt>
                <c:pt idx="1456">
                  <c:v>960</c:v>
                </c:pt>
                <c:pt idx="1457">
                  <c:v>1020</c:v>
                </c:pt>
                <c:pt idx="1458">
                  <c:v>1080</c:v>
                </c:pt>
                <c:pt idx="1459">
                  <c:v>1140</c:v>
                </c:pt>
                <c:pt idx="1460">
                  <c:v>1200</c:v>
                </c:pt>
                <c:pt idx="1461">
                  <c:v>1260</c:v>
                </c:pt>
                <c:pt idx="1462">
                  <c:v>1320</c:v>
                </c:pt>
                <c:pt idx="1463">
                  <c:v>1380</c:v>
                </c:pt>
                <c:pt idx="1464">
                  <c:v>1440</c:v>
                </c:pt>
                <c:pt idx="1465">
                  <c:v>1500</c:v>
                </c:pt>
                <c:pt idx="1466">
                  <c:v>1560</c:v>
                </c:pt>
                <c:pt idx="1467">
                  <c:v>1620</c:v>
                </c:pt>
                <c:pt idx="1468">
                  <c:v>1680</c:v>
                </c:pt>
                <c:pt idx="1469">
                  <c:v>1740</c:v>
                </c:pt>
                <c:pt idx="1470">
                  <c:v>1800</c:v>
                </c:pt>
                <c:pt idx="1471">
                  <c:v>1860</c:v>
                </c:pt>
                <c:pt idx="1472">
                  <c:v>1920</c:v>
                </c:pt>
                <c:pt idx="1473">
                  <c:v>1980</c:v>
                </c:pt>
                <c:pt idx="1474">
                  <c:v>2040</c:v>
                </c:pt>
                <c:pt idx="1475">
                  <c:v>2100</c:v>
                </c:pt>
                <c:pt idx="1476">
                  <c:v>2160</c:v>
                </c:pt>
                <c:pt idx="1477">
                  <c:v>2220</c:v>
                </c:pt>
                <c:pt idx="1478">
                  <c:v>2280</c:v>
                </c:pt>
                <c:pt idx="1479">
                  <c:v>2340</c:v>
                </c:pt>
                <c:pt idx="1480">
                  <c:v>2400</c:v>
                </c:pt>
                <c:pt idx="1481">
                  <c:v>2460</c:v>
                </c:pt>
                <c:pt idx="1482">
                  <c:v>2520</c:v>
                </c:pt>
                <c:pt idx="1483">
                  <c:v>2580</c:v>
                </c:pt>
                <c:pt idx="1484">
                  <c:v>2640</c:v>
                </c:pt>
                <c:pt idx="1485">
                  <c:v>2700</c:v>
                </c:pt>
                <c:pt idx="1486">
                  <c:v>2760</c:v>
                </c:pt>
                <c:pt idx="1487">
                  <c:v>2820</c:v>
                </c:pt>
                <c:pt idx="1488">
                  <c:v>2880</c:v>
                </c:pt>
                <c:pt idx="1489">
                  <c:v>2940</c:v>
                </c:pt>
                <c:pt idx="1490">
                  <c:v>3000</c:v>
                </c:pt>
                <c:pt idx="1491">
                  <c:v>3060</c:v>
                </c:pt>
                <c:pt idx="1492">
                  <c:v>3120</c:v>
                </c:pt>
                <c:pt idx="1493">
                  <c:v>3180</c:v>
                </c:pt>
                <c:pt idx="1494">
                  <c:v>3240</c:v>
                </c:pt>
                <c:pt idx="1495">
                  <c:v>3300</c:v>
                </c:pt>
                <c:pt idx="1496">
                  <c:v>3360</c:v>
                </c:pt>
                <c:pt idx="1497">
                  <c:v>3420</c:v>
                </c:pt>
                <c:pt idx="1498">
                  <c:v>3480</c:v>
                </c:pt>
                <c:pt idx="1499">
                  <c:v>3540</c:v>
                </c:pt>
                <c:pt idx="1500">
                  <c:v>3600</c:v>
                </c:pt>
                <c:pt idx="1501">
                  <c:v>3660</c:v>
                </c:pt>
                <c:pt idx="1502">
                  <c:v>3720</c:v>
                </c:pt>
                <c:pt idx="1503">
                  <c:v>3780</c:v>
                </c:pt>
                <c:pt idx="1504">
                  <c:v>3840</c:v>
                </c:pt>
                <c:pt idx="1505">
                  <c:v>3900</c:v>
                </c:pt>
                <c:pt idx="1506">
                  <c:v>3960</c:v>
                </c:pt>
                <c:pt idx="1507">
                  <c:v>4020</c:v>
                </c:pt>
                <c:pt idx="1508">
                  <c:v>4080</c:v>
                </c:pt>
                <c:pt idx="1509">
                  <c:v>4140</c:v>
                </c:pt>
                <c:pt idx="1510">
                  <c:v>4200</c:v>
                </c:pt>
                <c:pt idx="1511">
                  <c:v>4260</c:v>
                </c:pt>
                <c:pt idx="1512">
                  <c:v>4320</c:v>
                </c:pt>
                <c:pt idx="1513">
                  <c:v>4380</c:v>
                </c:pt>
                <c:pt idx="1514">
                  <c:v>4440</c:v>
                </c:pt>
                <c:pt idx="1515">
                  <c:v>4500</c:v>
                </c:pt>
                <c:pt idx="1516">
                  <c:v>4560</c:v>
                </c:pt>
                <c:pt idx="1517">
                  <c:v>4620</c:v>
                </c:pt>
                <c:pt idx="1518">
                  <c:v>4680</c:v>
                </c:pt>
                <c:pt idx="1519">
                  <c:v>4740</c:v>
                </c:pt>
                <c:pt idx="1520">
                  <c:v>4800</c:v>
                </c:pt>
                <c:pt idx="1521">
                  <c:v>4860</c:v>
                </c:pt>
                <c:pt idx="1522">
                  <c:v>4920</c:v>
                </c:pt>
                <c:pt idx="1523">
                  <c:v>4980</c:v>
                </c:pt>
                <c:pt idx="1524">
                  <c:v>5040</c:v>
                </c:pt>
                <c:pt idx="1525">
                  <c:v>5100</c:v>
                </c:pt>
                <c:pt idx="1526">
                  <c:v>5160</c:v>
                </c:pt>
                <c:pt idx="1527">
                  <c:v>5220</c:v>
                </c:pt>
                <c:pt idx="1528">
                  <c:v>5280</c:v>
                </c:pt>
                <c:pt idx="1529">
                  <c:v>5340</c:v>
                </c:pt>
                <c:pt idx="1530">
                  <c:v>5400</c:v>
                </c:pt>
                <c:pt idx="1531">
                  <c:v>5460</c:v>
                </c:pt>
                <c:pt idx="1532">
                  <c:v>5520</c:v>
                </c:pt>
                <c:pt idx="1533">
                  <c:v>5580</c:v>
                </c:pt>
                <c:pt idx="1534">
                  <c:v>5640</c:v>
                </c:pt>
                <c:pt idx="1535">
                  <c:v>5700</c:v>
                </c:pt>
                <c:pt idx="1536">
                  <c:v>5760</c:v>
                </c:pt>
                <c:pt idx="1537">
                  <c:v>5820</c:v>
                </c:pt>
                <c:pt idx="1538">
                  <c:v>5880</c:v>
                </c:pt>
                <c:pt idx="1539">
                  <c:v>5940</c:v>
                </c:pt>
                <c:pt idx="1540">
                  <c:v>6000</c:v>
                </c:pt>
                <c:pt idx="1541">
                  <c:v>6060</c:v>
                </c:pt>
                <c:pt idx="1542">
                  <c:v>6120</c:v>
                </c:pt>
                <c:pt idx="1543">
                  <c:v>6180</c:v>
                </c:pt>
                <c:pt idx="1544">
                  <c:v>6240</c:v>
                </c:pt>
                <c:pt idx="1545">
                  <c:v>6300</c:v>
                </c:pt>
                <c:pt idx="1546">
                  <c:v>6360</c:v>
                </c:pt>
                <c:pt idx="1547">
                  <c:v>6420</c:v>
                </c:pt>
                <c:pt idx="1548">
                  <c:v>6480</c:v>
                </c:pt>
                <c:pt idx="1549">
                  <c:v>6540</c:v>
                </c:pt>
                <c:pt idx="1550">
                  <c:v>6600</c:v>
                </c:pt>
                <c:pt idx="1551">
                  <c:v>6660</c:v>
                </c:pt>
                <c:pt idx="1552">
                  <c:v>6720</c:v>
                </c:pt>
                <c:pt idx="1553">
                  <c:v>6780</c:v>
                </c:pt>
                <c:pt idx="1554">
                  <c:v>6840</c:v>
                </c:pt>
                <c:pt idx="1555">
                  <c:v>6900</c:v>
                </c:pt>
                <c:pt idx="1556">
                  <c:v>6960</c:v>
                </c:pt>
                <c:pt idx="1557">
                  <c:v>7020</c:v>
                </c:pt>
                <c:pt idx="1558">
                  <c:v>7080</c:v>
                </c:pt>
                <c:pt idx="1559">
                  <c:v>7140</c:v>
                </c:pt>
                <c:pt idx="1560">
                  <c:v>7200</c:v>
                </c:pt>
                <c:pt idx="1561">
                  <c:v>7260</c:v>
                </c:pt>
                <c:pt idx="1562">
                  <c:v>7320</c:v>
                </c:pt>
                <c:pt idx="1563">
                  <c:v>7380</c:v>
                </c:pt>
                <c:pt idx="1564">
                  <c:v>7440</c:v>
                </c:pt>
                <c:pt idx="1565">
                  <c:v>7500</c:v>
                </c:pt>
                <c:pt idx="1566">
                  <c:v>7560</c:v>
                </c:pt>
                <c:pt idx="1567">
                  <c:v>7620</c:v>
                </c:pt>
                <c:pt idx="1568">
                  <c:v>7680</c:v>
                </c:pt>
                <c:pt idx="1569">
                  <c:v>7740</c:v>
                </c:pt>
                <c:pt idx="1570">
                  <c:v>7800</c:v>
                </c:pt>
                <c:pt idx="1571">
                  <c:v>7860</c:v>
                </c:pt>
                <c:pt idx="1572">
                  <c:v>7920</c:v>
                </c:pt>
                <c:pt idx="1573">
                  <c:v>7980</c:v>
                </c:pt>
                <c:pt idx="1574">
                  <c:v>8040</c:v>
                </c:pt>
                <c:pt idx="1575">
                  <c:v>8100</c:v>
                </c:pt>
                <c:pt idx="1576">
                  <c:v>8160</c:v>
                </c:pt>
                <c:pt idx="1577">
                  <c:v>8220</c:v>
                </c:pt>
                <c:pt idx="1578">
                  <c:v>8280</c:v>
                </c:pt>
                <c:pt idx="1579">
                  <c:v>8340</c:v>
                </c:pt>
                <c:pt idx="1580">
                  <c:v>8400</c:v>
                </c:pt>
                <c:pt idx="1581">
                  <c:v>8460</c:v>
                </c:pt>
                <c:pt idx="1582">
                  <c:v>8520</c:v>
                </c:pt>
                <c:pt idx="1583">
                  <c:v>8580</c:v>
                </c:pt>
                <c:pt idx="1584">
                  <c:v>8640</c:v>
                </c:pt>
                <c:pt idx="1585">
                  <c:v>8700</c:v>
                </c:pt>
                <c:pt idx="1586">
                  <c:v>8760</c:v>
                </c:pt>
                <c:pt idx="1587">
                  <c:v>8820</c:v>
                </c:pt>
                <c:pt idx="1588">
                  <c:v>8880</c:v>
                </c:pt>
                <c:pt idx="1589">
                  <c:v>8940</c:v>
                </c:pt>
                <c:pt idx="1590">
                  <c:v>9000</c:v>
                </c:pt>
                <c:pt idx="1591">
                  <c:v>9060</c:v>
                </c:pt>
                <c:pt idx="1592">
                  <c:v>9120</c:v>
                </c:pt>
                <c:pt idx="1593">
                  <c:v>9180</c:v>
                </c:pt>
                <c:pt idx="1594">
                  <c:v>9240</c:v>
                </c:pt>
                <c:pt idx="1595">
                  <c:v>9300</c:v>
                </c:pt>
                <c:pt idx="1596">
                  <c:v>9360</c:v>
                </c:pt>
                <c:pt idx="1597">
                  <c:v>9420</c:v>
                </c:pt>
                <c:pt idx="1598">
                  <c:v>9480</c:v>
                </c:pt>
                <c:pt idx="1599">
                  <c:v>9540</c:v>
                </c:pt>
                <c:pt idx="1600">
                  <c:v>9600</c:v>
                </c:pt>
                <c:pt idx="1601">
                  <c:v>9660</c:v>
                </c:pt>
                <c:pt idx="1602">
                  <c:v>9720</c:v>
                </c:pt>
                <c:pt idx="1603">
                  <c:v>9780</c:v>
                </c:pt>
                <c:pt idx="1604">
                  <c:v>9840</c:v>
                </c:pt>
                <c:pt idx="1605">
                  <c:v>9900</c:v>
                </c:pt>
                <c:pt idx="1606">
                  <c:v>9960</c:v>
                </c:pt>
                <c:pt idx="1607">
                  <c:v>10020</c:v>
                </c:pt>
                <c:pt idx="1608">
                  <c:v>10080</c:v>
                </c:pt>
                <c:pt idx="1609">
                  <c:v>10140</c:v>
                </c:pt>
                <c:pt idx="1610">
                  <c:v>10200</c:v>
                </c:pt>
                <c:pt idx="1611">
                  <c:v>10260</c:v>
                </c:pt>
                <c:pt idx="1612">
                  <c:v>10320</c:v>
                </c:pt>
                <c:pt idx="1613">
                  <c:v>10380</c:v>
                </c:pt>
                <c:pt idx="1614">
                  <c:v>10440</c:v>
                </c:pt>
                <c:pt idx="1615">
                  <c:v>10500</c:v>
                </c:pt>
                <c:pt idx="1616">
                  <c:v>10560</c:v>
                </c:pt>
                <c:pt idx="1617">
                  <c:v>10620</c:v>
                </c:pt>
                <c:pt idx="1618">
                  <c:v>10680</c:v>
                </c:pt>
                <c:pt idx="1619">
                  <c:v>10740</c:v>
                </c:pt>
                <c:pt idx="1620">
                  <c:v>10800</c:v>
                </c:pt>
                <c:pt idx="1621">
                  <c:v>10860</c:v>
                </c:pt>
                <c:pt idx="1622">
                  <c:v>10920</c:v>
                </c:pt>
                <c:pt idx="1623">
                  <c:v>10980</c:v>
                </c:pt>
                <c:pt idx="1624">
                  <c:v>11040</c:v>
                </c:pt>
                <c:pt idx="1625">
                  <c:v>11100</c:v>
                </c:pt>
                <c:pt idx="1626">
                  <c:v>11160</c:v>
                </c:pt>
                <c:pt idx="1627">
                  <c:v>11220</c:v>
                </c:pt>
                <c:pt idx="1628">
                  <c:v>11280</c:v>
                </c:pt>
                <c:pt idx="1629">
                  <c:v>11340</c:v>
                </c:pt>
                <c:pt idx="1630">
                  <c:v>11400</c:v>
                </c:pt>
                <c:pt idx="1631">
                  <c:v>11460</c:v>
                </c:pt>
                <c:pt idx="1632">
                  <c:v>11520</c:v>
                </c:pt>
                <c:pt idx="1633">
                  <c:v>11580</c:v>
                </c:pt>
                <c:pt idx="1634">
                  <c:v>11640</c:v>
                </c:pt>
                <c:pt idx="1635">
                  <c:v>11700</c:v>
                </c:pt>
                <c:pt idx="1636">
                  <c:v>11760</c:v>
                </c:pt>
                <c:pt idx="1637">
                  <c:v>11820</c:v>
                </c:pt>
                <c:pt idx="1638">
                  <c:v>11880</c:v>
                </c:pt>
                <c:pt idx="1639">
                  <c:v>11940</c:v>
                </c:pt>
                <c:pt idx="1640">
                  <c:v>12000</c:v>
                </c:pt>
                <c:pt idx="1641">
                  <c:v>12060</c:v>
                </c:pt>
                <c:pt idx="1642">
                  <c:v>12120</c:v>
                </c:pt>
                <c:pt idx="1643">
                  <c:v>12180</c:v>
                </c:pt>
                <c:pt idx="1644">
                  <c:v>12240</c:v>
                </c:pt>
                <c:pt idx="1645">
                  <c:v>12300</c:v>
                </c:pt>
                <c:pt idx="1646">
                  <c:v>12360</c:v>
                </c:pt>
                <c:pt idx="1647">
                  <c:v>12420</c:v>
                </c:pt>
                <c:pt idx="1648">
                  <c:v>12480</c:v>
                </c:pt>
                <c:pt idx="1649">
                  <c:v>12540</c:v>
                </c:pt>
                <c:pt idx="1650">
                  <c:v>12600</c:v>
                </c:pt>
                <c:pt idx="1651">
                  <c:v>12660</c:v>
                </c:pt>
                <c:pt idx="1652">
                  <c:v>12720</c:v>
                </c:pt>
                <c:pt idx="1653">
                  <c:v>12780</c:v>
                </c:pt>
                <c:pt idx="1654">
                  <c:v>12840</c:v>
                </c:pt>
                <c:pt idx="1655">
                  <c:v>12900</c:v>
                </c:pt>
                <c:pt idx="1656">
                  <c:v>12960</c:v>
                </c:pt>
                <c:pt idx="1657">
                  <c:v>13020</c:v>
                </c:pt>
                <c:pt idx="1658">
                  <c:v>13080</c:v>
                </c:pt>
                <c:pt idx="1659">
                  <c:v>13140</c:v>
                </c:pt>
                <c:pt idx="1660">
                  <c:v>13200</c:v>
                </c:pt>
                <c:pt idx="1661">
                  <c:v>13260</c:v>
                </c:pt>
                <c:pt idx="1662">
                  <c:v>13320</c:v>
                </c:pt>
                <c:pt idx="1663">
                  <c:v>13380</c:v>
                </c:pt>
                <c:pt idx="1664">
                  <c:v>13440</c:v>
                </c:pt>
                <c:pt idx="1665">
                  <c:v>13500</c:v>
                </c:pt>
                <c:pt idx="1666">
                  <c:v>13560</c:v>
                </c:pt>
                <c:pt idx="1667">
                  <c:v>13620</c:v>
                </c:pt>
                <c:pt idx="1668">
                  <c:v>13680</c:v>
                </c:pt>
                <c:pt idx="1669">
                  <c:v>13740</c:v>
                </c:pt>
                <c:pt idx="1670">
                  <c:v>13800</c:v>
                </c:pt>
                <c:pt idx="1671">
                  <c:v>13860</c:v>
                </c:pt>
                <c:pt idx="1672">
                  <c:v>13920</c:v>
                </c:pt>
                <c:pt idx="1673">
                  <c:v>13980</c:v>
                </c:pt>
                <c:pt idx="1674">
                  <c:v>14040</c:v>
                </c:pt>
                <c:pt idx="1675">
                  <c:v>14100</c:v>
                </c:pt>
                <c:pt idx="1676">
                  <c:v>14160</c:v>
                </c:pt>
                <c:pt idx="1677">
                  <c:v>14220</c:v>
                </c:pt>
                <c:pt idx="1678">
                  <c:v>14280</c:v>
                </c:pt>
                <c:pt idx="1679">
                  <c:v>14340</c:v>
                </c:pt>
                <c:pt idx="1680">
                  <c:v>14400</c:v>
                </c:pt>
                <c:pt idx="1681">
                  <c:v>14460</c:v>
                </c:pt>
                <c:pt idx="1682">
                  <c:v>14520</c:v>
                </c:pt>
                <c:pt idx="1683">
                  <c:v>14580</c:v>
                </c:pt>
                <c:pt idx="1684">
                  <c:v>14640</c:v>
                </c:pt>
                <c:pt idx="1685">
                  <c:v>14700</c:v>
                </c:pt>
                <c:pt idx="1686">
                  <c:v>14760</c:v>
                </c:pt>
                <c:pt idx="1687">
                  <c:v>14820</c:v>
                </c:pt>
                <c:pt idx="1688">
                  <c:v>14880</c:v>
                </c:pt>
                <c:pt idx="1689">
                  <c:v>14940</c:v>
                </c:pt>
                <c:pt idx="1690">
                  <c:v>15000</c:v>
                </c:pt>
                <c:pt idx="1691">
                  <c:v>15060</c:v>
                </c:pt>
                <c:pt idx="1692">
                  <c:v>15120</c:v>
                </c:pt>
                <c:pt idx="1693">
                  <c:v>15180</c:v>
                </c:pt>
                <c:pt idx="1694">
                  <c:v>15240</c:v>
                </c:pt>
                <c:pt idx="1695">
                  <c:v>15300</c:v>
                </c:pt>
                <c:pt idx="1696">
                  <c:v>15360</c:v>
                </c:pt>
                <c:pt idx="1697">
                  <c:v>15420</c:v>
                </c:pt>
                <c:pt idx="1698">
                  <c:v>15480</c:v>
                </c:pt>
                <c:pt idx="1699">
                  <c:v>15540</c:v>
                </c:pt>
                <c:pt idx="1700">
                  <c:v>15600</c:v>
                </c:pt>
                <c:pt idx="1701">
                  <c:v>15660</c:v>
                </c:pt>
                <c:pt idx="1702">
                  <c:v>15720</c:v>
                </c:pt>
                <c:pt idx="1703">
                  <c:v>15780</c:v>
                </c:pt>
                <c:pt idx="1704">
                  <c:v>15840</c:v>
                </c:pt>
                <c:pt idx="1705">
                  <c:v>15900</c:v>
                </c:pt>
                <c:pt idx="1706">
                  <c:v>15960</c:v>
                </c:pt>
                <c:pt idx="1707">
                  <c:v>16020</c:v>
                </c:pt>
                <c:pt idx="1708">
                  <c:v>16080</c:v>
                </c:pt>
                <c:pt idx="1709">
                  <c:v>16140</c:v>
                </c:pt>
                <c:pt idx="1710">
                  <c:v>16200</c:v>
                </c:pt>
                <c:pt idx="1711">
                  <c:v>16260</c:v>
                </c:pt>
                <c:pt idx="1712">
                  <c:v>16320</c:v>
                </c:pt>
                <c:pt idx="1713">
                  <c:v>16380</c:v>
                </c:pt>
                <c:pt idx="1714">
                  <c:v>16440</c:v>
                </c:pt>
                <c:pt idx="1715">
                  <c:v>16500</c:v>
                </c:pt>
                <c:pt idx="1716">
                  <c:v>16560</c:v>
                </c:pt>
                <c:pt idx="1717">
                  <c:v>16620</c:v>
                </c:pt>
                <c:pt idx="1718">
                  <c:v>16680</c:v>
                </c:pt>
                <c:pt idx="1719">
                  <c:v>16740</c:v>
                </c:pt>
                <c:pt idx="1720">
                  <c:v>16800</c:v>
                </c:pt>
                <c:pt idx="1721">
                  <c:v>16860</c:v>
                </c:pt>
                <c:pt idx="1722">
                  <c:v>16920</c:v>
                </c:pt>
                <c:pt idx="1723">
                  <c:v>16980</c:v>
                </c:pt>
                <c:pt idx="1724">
                  <c:v>17040</c:v>
                </c:pt>
                <c:pt idx="1725">
                  <c:v>17100</c:v>
                </c:pt>
                <c:pt idx="1726">
                  <c:v>17160</c:v>
                </c:pt>
                <c:pt idx="1727">
                  <c:v>17220</c:v>
                </c:pt>
                <c:pt idx="1728">
                  <c:v>17280</c:v>
                </c:pt>
                <c:pt idx="1729">
                  <c:v>17340</c:v>
                </c:pt>
                <c:pt idx="1730">
                  <c:v>17400</c:v>
                </c:pt>
                <c:pt idx="1731">
                  <c:v>17460</c:v>
                </c:pt>
                <c:pt idx="1732">
                  <c:v>17520</c:v>
                </c:pt>
                <c:pt idx="1733">
                  <c:v>17580</c:v>
                </c:pt>
                <c:pt idx="1734">
                  <c:v>17640</c:v>
                </c:pt>
                <c:pt idx="1735">
                  <c:v>17700</c:v>
                </c:pt>
                <c:pt idx="1736">
                  <c:v>17760</c:v>
                </c:pt>
                <c:pt idx="1737">
                  <c:v>17820</c:v>
                </c:pt>
                <c:pt idx="1738">
                  <c:v>17880</c:v>
                </c:pt>
                <c:pt idx="1739">
                  <c:v>17940</c:v>
                </c:pt>
                <c:pt idx="1740">
                  <c:v>18000</c:v>
                </c:pt>
                <c:pt idx="1741">
                  <c:v>18060</c:v>
                </c:pt>
                <c:pt idx="1742">
                  <c:v>18120</c:v>
                </c:pt>
                <c:pt idx="1743">
                  <c:v>18180</c:v>
                </c:pt>
                <c:pt idx="1744">
                  <c:v>18240</c:v>
                </c:pt>
                <c:pt idx="1745">
                  <c:v>18300</c:v>
                </c:pt>
                <c:pt idx="1746">
                  <c:v>18360</c:v>
                </c:pt>
                <c:pt idx="1747">
                  <c:v>18420</c:v>
                </c:pt>
                <c:pt idx="1748">
                  <c:v>18480</c:v>
                </c:pt>
                <c:pt idx="1749">
                  <c:v>18540</c:v>
                </c:pt>
                <c:pt idx="1750">
                  <c:v>18600</c:v>
                </c:pt>
                <c:pt idx="1751">
                  <c:v>18660</c:v>
                </c:pt>
                <c:pt idx="1752">
                  <c:v>18720</c:v>
                </c:pt>
                <c:pt idx="1753">
                  <c:v>18780</c:v>
                </c:pt>
                <c:pt idx="1754">
                  <c:v>18840</c:v>
                </c:pt>
                <c:pt idx="1755">
                  <c:v>18900</c:v>
                </c:pt>
                <c:pt idx="1756">
                  <c:v>18960</c:v>
                </c:pt>
                <c:pt idx="1757">
                  <c:v>19020</c:v>
                </c:pt>
                <c:pt idx="1758">
                  <c:v>19080</c:v>
                </c:pt>
                <c:pt idx="1759">
                  <c:v>19140</c:v>
                </c:pt>
                <c:pt idx="1760">
                  <c:v>19200</c:v>
                </c:pt>
                <c:pt idx="1761">
                  <c:v>19260</c:v>
                </c:pt>
                <c:pt idx="1762">
                  <c:v>19320</c:v>
                </c:pt>
                <c:pt idx="1763">
                  <c:v>19380</c:v>
                </c:pt>
                <c:pt idx="1764">
                  <c:v>19440</c:v>
                </c:pt>
                <c:pt idx="1765">
                  <c:v>19500</c:v>
                </c:pt>
                <c:pt idx="1766">
                  <c:v>19560</c:v>
                </c:pt>
                <c:pt idx="1767">
                  <c:v>19620</c:v>
                </c:pt>
                <c:pt idx="1768">
                  <c:v>19680</c:v>
                </c:pt>
                <c:pt idx="1769">
                  <c:v>19740</c:v>
                </c:pt>
                <c:pt idx="1770">
                  <c:v>19800</c:v>
                </c:pt>
                <c:pt idx="1771">
                  <c:v>19860</c:v>
                </c:pt>
                <c:pt idx="1772">
                  <c:v>19920</c:v>
                </c:pt>
                <c:pt idx="1773">
                  <c:v>19980</c:v>
                </c:pt>
                <c:pt idx="1774">
                  <c:v>20040</c:v>
                </c:pt>
                <c:pt idx="1775">
                  <c:v>20100</c:v>
                </c:pt>
                <c:pt idx="1776">
                  <c:v>20160</c:v>
                </c:pt>
                <c:pt idx="1777">
                  <c:v>20220</c:v>
                </c:pt>
                <c:pt idx="1778">
                  <c:v>20280</c:v>
                </c:pt>
                <c:pt idx="1779">
                  <c:v>20340</c:v>
                </c:pt>
                <c:pt idx="1780">
                  <c:v>20400</c:v>
                </c:pt>
                <c:pt idx="1781">
                  <c:v>20460</c:v>
                </c:pt>
                <c:pt idx="1782">
                  <c:v>20520</c:v>
                </c:pt>
                <c:pt idx="1783">
                  <c:v>20580</c:v>
                </c:pt>
                <c:pt idx="1784">
                  <c:v>20640</c:v>
                </c:pt>
                <c:pt idx="1785">
                  <c:v>20700</c:v>
                </c:pt>
                <c:pt idx="1786">
                  <c:v>20760</c:v>
                </c:pt>
                <c:pt idx="1787">
                  <c:v>20820</c:v>
                </c:pt>
                <c:pt idx="1788">
                  <c:v>20880</c:v>
                </c:pt>
                <c:pt idx="1789">
                  <c:v>20940</c:v>
                </c:pt>
                <c:pt idx="1790">
                  <c:v>21000</c:v>
                </c:pt>
                <c:pt idx="1791">
                  <c:v>21060</c:v>
                </c:pt>
                <c:pt idx="1792">
                  <c:v>21120</c:v>
                </c:pt>
                <c:pt idx="1793">
                  <c:v>21180</c:v>
                </c:pt>
                <c:pt idx="1794">
                  <c:v>21240</c:v>
                </c:pt>
                <c:pt idx="1795">
                  <c:v>21300</c:v>
                </c:pt>
                <c:pt idx="1796">
                  <c:v>21360</c:v>
                </c:pt>
                <c:pt idx="1797">
                  <c:v>21420</c:v>
                </c:pt>
                <c:pt idx="1798">
                  <c:v>21480</c:v>
                </c:pt>
                <c:pt idx="1799">
                  <c:v>21540</c:v>
                </c:pt>
                <c:pt idx="1800">
                  <c:v>21600</c:v>
                </c:pt>
                <c:pt idx="1801">
                  <c:v>21660</c:v>
                </c:pt>
                <c:pt idx="1802">
                  <c:v>21720</c:v>
                </c:pt>
                <c:pt idx="1803">
                  <c:v>21780</c:v>
                </c:pt>
                <c:pt idx="1804">
                  <c:v>21840</c:v>
                </c:pt>
                <c:pt idx="1805">
                  <c:v>21900</c:v>
                </c:pt>
                <c:pt idx="1806">
                  <c:v>21960</c:v>
                </c:pt>
                <c:pt idx="1807">
                  <c:v>22020</c:v>
                </c:pt>
                <c:pt idx="1808">
                  <c:v>22080</c:v>
                </c:pt>
                <c:pt idx="1809">
                  <c:v>22140</c:v>
                </c:pt>
                <c:pt idx="1810">
                  <c:v>22200</c:v>
                </c:pt>
                <c:pt idx="1811">
                  <c:v>22260</c:v>
                </c:pt>
                <c:pt idx="1812">
                  <c:v>22320</c:v>
                </c:pt>
                <c:pt idx="1813">
                  <c:v>22380</c:v>
                </c:pt>
                <c:pt idx="1814">
                  <c:v>22440</c:v>
                </c:pt>
                <c:pt idx="1815">
                  <c:v>22500</c:v>
                </c:pt>
                <c:pt idx="1816">
                  <c:v>22560</c:v>
                </c:pt>
                <c:pt idx="1817">
                  <c:v>22620</c:v>
                </c:pt>
                <c:pt idx="1818">
                  <c:v>22680</c:v>
                </c:pt>
                <c:pt idx="1819">
                  <c:v>22740</c:v>
                </c:pt>
                <c:pt idx="1820">
                  <c:v>22800</c:v>
                </c:pt>
                <c:pt idx="1821">
                  <c:v>22860</c:v>
                </c:pt>
                <c:pt idx="1822">
                  <c:v>22920</c:v>
                </c:pt>
                <c:pt idx="1823">
                  <c:v>22980</c:v>
                </c:pt>
                <c:pt idx="1824">
                  <c:v>23040</c:v>
                </c:pt>
                <c:pt idx="1825">
                  <c:v>23100</c:v>
                </c:pt>
                <c:pt idx="1826">
                  <c:v>23160</c:v>
                </c:pt>
                <c:pt idx="1827">
                  <c:v>23220</c:v>
                </c:pt>
                <c:pt idx="1828">
                  <c:v>23280</c:v>
                </c:pt>
                <c:pt idx="1829">
                  <c:v>23340</c:v>
                </c:pt>
                <c:pt idx="1830">
                  <c:v>23400</c:v>
                </c:pt>
                <c:pt idx="1831">
                  <c:v>23460</c:v>
                </c:pt>
                <c:pt idx="1832">
                  <c:v>23520</c:v>
                </c:pt>
                <c:pt idx="1833">
                  <c:v>23580</c:v>
                </c:pt>
                <c:pt idx="1834">
                  <c:v>23640</c:v>
                </c:pt>
                <c:pt idx="1835">
                  <c:v>23700</c:v>
                </c:pt>
                <c:pt idx="1836">
                  <c:v>23760</c:v>
                </c:pt>
                <c:pt idx="1837">
                  <c:v>23820</c:v>
                </c:pt>
                <c:pt idx="1838">
                  <c:v>23880</c:v>
                </c:pt>
                <c:pt idx="1839">
                  <c:v>23940</c:v>
                </c:pt>
                <c:pt idx="1840">
                  <c:v>24000</c:v>
                </c:pt>
                <c:pt idx="1841">
                  <c:v>24060</c:v>
                </c:pt>
                <c:pt idx="1842">
                  <c:v>24120</c:v>
                </c:pt>
                <c:pt idx="1843">
                  <c:v>24180</c:v>
                </c:pt>
                <c:pt idx="1844">
                  <c:v>24240</c:v>
                </c:pt>
                <c:pt idx="1845">
                  <c:v>24300</c:v>
                </c:pt>
                <c:pt idx="1846">
                  <c:v>24360</c:v>
                </c:pt>
                <c:pt idx="1847">
                  <c:v>24420</c:v>
                </c:pt>
                <c:pt idx="1848">
                  <c:v>24480</c:v>
                </c:pt>
                <c:pt idx="1849">
                  <c:v>24540</c:v>
                </c:pt>
                <c:pt idx="1850">
                  <c:v>24600</c:v>
                </c:pt>
                <c:pt idx="1851">
                  <c:v>24660</c:v>
                </c:pt>
                <c:pt idx="1852">
                  <c:v>24720</c:v>
                </c:pt>
                <c:pt idx="1853">
                  <c:v>24780</c:v>
                </c:pt>
                <c:pt idx="1854">
                  <c:v>24840</c:v>
                </c:pt>
                <c:pt idx="1855">
                  <c:v>24900</c:v>
                </c:pt>
                <c:pt idx="1856">
                  <c:v>24960</c:v>
                </c:pt>
                <c:pt idx="1857">
                  <c:v>25020</c:v>
                </c:pt>
                <c:pt idx="1858">
                  <c:v>25080</c:v>
                </c:pt>
                <c:pt idx="1859">
                  <c:v>25140</c:v>
                </c:pt>
                <c:pt idx="1860">
                  <c:v>25200</c:v>
                </c:pt>
                <c:pt idx="1861">
                  <c:v>25260</c:v>
                </c:pt>
                <c:pt idx="1862">
                  <c:v>25320</c:v>
                </c:pt>
                <c:pt idx="1863">
                  <c:v>25380</c:v>
                </c:pt>
                <c:pt idx="1864">
                  <c:v>25440</c:v>
                </c:pt>
                <c:pt idx="1865">
                  <c:v>25500</c:v>
                </c:pt>
                <c:pt idx="1866">
                  <c:v>25560</c:v>
                </c:pt>
                <c:pt idx="1867">
                  <c:v>25620</c:v>
                </c:pt>
                <c:pt idx="1868">
                  <c:v>25680</c:v>
                </c:pt>
                <c:pt idx="1869">
                  <c:v>25740</c:v>
                </c:pt>
                <c:pt idx="1870">
                  <c:v>25800</c:v>
                </c:pt>
                <c:pt idx="1871">
                  <c:v>25860</c:v>
                </c:pt>
                <c:pt idx="1872">
                  <c:v>25920</c:v>
                </c:pt>
                <c:pt idx="1873">
                  <c:v>25980</c:v>
                </c:pt>
                <c:pt idx="1874">
                  <c:v>26040</c:v>
                </c:pt>
                <c:pt idx="1875">
                  <c:v>26100</c:v>
                </c:pt>
                <c:pt idx="1876">
                  <c:v>26160</c:v>
                </c:pt>
                <c:pt idx="1877">
                  <c:v>26220</c:v>
                </c:pt>
                <c:pt idx="1878">
                  <c:v>26280</c:v>
                </c:pt>
                <c:pt idx="1879">
                  <c:v>26340</c:v>
                </c:pt>
                <c:pt idx="1880">
                  <c:v>26400</c:v>
                </c:pt>
                <c:pt idx="1881">
                  <c:v>26460</c:v>
                </c:pt>
                <c:pt idx="1882">
                  <c:v>26520</c:v>
                </c:pt>
                <c:pt idx="1883">
                  <c:v>26580</c:v>
                </c:pt>
                <c:pt idx="1884">
                  <c:v>26640</c:v>
                </c:pt>
                <c:pt idx="1885">
                  <c:v>26700</c:v>
                </c:pt>
                <c:pt idx="1886">
                  <c:v>26760</c:v>
                </c:pt>
                <c:pt idx="1887">
                  <c:v>26820</c:v>
                </c:pt>
                <c:pt idx="1888">
                  <c:v>26880</c:v>
                </c:pt>
                <c:pt idx="1889">
                  <c:v>26940</c:v>
                </c:pt>
                <c:pt idx="1890">
                  <c:v>27000</c:v>
                </c:pt>
                <c:pt idx="1891">
                  <c:v>27060</c:v>
                </c:pt>
                <c:pt idx="1892">
                  <c:v>27120</c:v>
                </c:pt>
                <c:pt idx="1893">
                  <c:v>27180</c:v>
                </c:pt>
                <c:pt idx="1894">
                  <c:v>27240</c:v>
                </c:pt>
                <c:pt idx="1895">
                  <c:v>27300</c:v>
                </c:pt>
                <c:pt idx="1896">
                  <c:v>27360</c:v>
                </c:pt>
                <c:pt idx="1897">
                  <c:v>27420</c:v>
                </c:pt>
                <c:pt idx="1898">
                  <c:v>27480</c:v>
                </c:pt>
                <c:pt idx="1899">
                  <c:v>27540</c:v>
                </c:pt>
                <c:pt idx="1900">
                  <c:v>27600</c:v>
                </c:pt>
                <c:pt idx="1901">
                  <c:v>27660</c:v>
                </c:pt>
                <c:pt idx="1902">
                  <c:v>27720</c:v>
                </c:pt>
                <c:pt idx="1903">
                  <c:v>27780</c:v>
                </c:pt>
                <c:pt idx="1904">
                  <c:v>27840</c:v>
                </c:pt>
                <c:pt idx="1905">
                  <c:v>27900</c:v>
                </c:pt>
                <c:pt idx="1906">
                  <c:v>27960</c:v>
                </c:pt>
                <c:pt idx="1907">
                  <c:v>28020</c:v>
                </c:pt>
                <c:pt idx="1908">
                  <c:v>28080</c:v>
                </c:pt>
                <c:pt idx="1909">
                  <c:v>28140</c:v>
                </c:pt>
                <c:pt idx="1910">
                  <c:v>28200</c:v>
                </c:pt>
                <c:pt idx="1911">
                  <c:v>28260</c:v>
                </c:pt>
                <c:pt idx="1912">
                  <c:v>28320</c:v>
                </c:pt>
                <c:pt idx="1913">
                  <c:v>28380</c:v>
                </c:pt>
                <c:pt idx="1914">
                  <c:v>28440</c:v>
                </c:pt>
                <c:pt idx="1915">
                  <c:v>28500</c:v>
                </c:pt>
                <c:pt idx="1916">
                  <c:v>28560</c:v>
                </c:pt>
                <c:pt idx="1917">
                  <c:v>28620</c:v>
                </c:pt>
                <c:pt idx="1918">
                  <c:v>28680</c:v>
                </c:pt>
                <c:pt idx="1919">
                  <c:v>28740</c:v>
                </c:pt>
                <c:pt idx="1920">
                  <c:v>28800</c:v>
                </c:pt>
                <c:pt idx="1921">
                  <c:v>28860</c:v>
                </c:pt>
                <c:pt idx="1922">
                  <c:v>28920</c:v>
                </c:pt>
                <c:pt idx="1923">
                  <c:v>28980</c:v>
                </c:pt>
                <c:pt idx="1924">
                  <c:v>29040</c:v>
                </c:pt>
                <c:pt idx="1925">
                  <c:v>29100</c:v>
                </c:pt>
                <c:pt idx="1926">
                  <c:v>29160</c:v>
                </c:pt>
                <c:pt idx="1927">
                  <c:v>29220</c:v>
                </c:pt>
                <c:pt idx="1928">
                  <c:v>29280</c:v>
                </c:pt>
                <c:pt idx="1929">
                  <c:v>29340</c:v>
                </c:pt>
                <c:pt idx="1930">
                  <c:v>29400</c:v>
                </c:pt>
                <c:pt idx="1931">
                  <c:v>29460</c:v>
                </c:pt>
                <c:pt idx="1932">
                  <c:v>29520</c:v>
                </c:pt>
                <c:pt idx="1933">
                  <c:v>29580</c:v>
                </c:pt>
                <c:pt idx="1934">
                  <c:v>29640</c:v>
                </c:pt>
                <c:pt idx="1935">
                  <c:v>29700</c:v>
                </c:pt>
                <c:pt idx="1936">
                  <c:v>29760</c:v>
                </c:pt>
                <c:pt idx="1937">
                  <c:v>29820</c:v>
                </c:pt>
                <c:pt idx="1938">
                  <c:v>29880</c:v>
                </c:pt>
                <c:pt idx="1939">
                  <c:v>29940</c:v>
                </c:pt>
                <c:pt idx="1940">
                  <c:v>30000</c:v>
                </c:pt>
                <c:pt idx="1941">
                  <c:v>30060</c:v>
                </c:pt>
                <c:pt idx="1942">
                  <c:v>30120</c:v>
                </c:pt>
                <c:pt idx="1943">
                  <c:v>30180</c:v>
                </c:pt>
                <c:pt idx="1944">
                  <c:v>30240</c:v>
                </c:pt>
                <c:pt idx="1945">
                  <c:v>30300</c:v>
                </c:pt>
                <c:pt idx="1946">
                  <c:v>30360</c:v>
                </c:pt>
                <c:pt idx="1947">
                  <c:v>30420</c:v>
                </c:pt>
                <c:pt idx="1948">
                  <c:v>30480</c:v>
                </c:pt>
                <c:pt idx="1949">
                  <c:v>30540</c:v>
                </c:pt>
                <c:pt idx="1950">
                  <c:v>30600</c:v>
                </c:pt>
                <c:pt idx="1951">
                  <c:v>30660</c:v>
                </c:pt>
                <c:pt idx="1952">
                  <c:v>30720</c:v>
                </c:pt>
                <c:pt idx="1953">
                  <c:v>30780</c:v>
                </c:pt>
                <c:pt idx="1954">
                  <c:v>30840</c:v>
                </c:pt>
                <c:pt idx="1955">
                  <c:v>30900</c:v>
                </c:pt>
                <c:pt idx="1956">
                  <c:v>30960</c:v>
                </c:pt>
                <c:pt idx="1957">
                  <c:v>31020</c:v>
                </c:pt>
                <c:pt idx="1958">
                  <c:v>31080</c:v>
                </c:pt>
                <c:pt idx="1959">
                  <c:v>31140</c:v>
                </c:pt>
                <c:pt idx="1960">
                  <c:v>31200</c:v>
                </c:pt>
                <c:pt idx="1961">
                  <c:v>31260</c:v>
                </c:pt>
                <c:pt idx="1962">
                  <c:v>31320</c:v>
                </c:pt>
                <c:pt idx="1963">
                  <c:v>31380</c:v>
                </c:pt>
                <c:pt idx="1964">
                  <c:v>31440</c:v>
                </c:pt>
                <c:pt idx="1965">
                  <c:v>31500</c:v>
                </c:pt>
                <c:pt idx="1966">
                  <c:v>31560</c:v>
                </c:pt>
                <c:pt idx="1967">
                  <c:v>31620</c:v>
                </c:pt>
                <c:pt idx="1968">
                  <c:v>31680</c:v>
                </c:pt>
                <c:pt idx="1969">
                  <c:v>31740</c:v>
                </c:pt>
                <c:pt idx="1970">
                  <c:v>31800</c:v>
                </c:pt>
                <c:pt idx="1971">
                  <c:v>31860</c:v>
                </c:pt>
                <c:pt idx="1972">
                  <c:v>31920</c:v>
                </c:pt>
                <c:pt idx="1973">
                  <c:v>31980</c:v>
                </c:pt>
                <c:pt idx="1974">
                  <c:v>32040</c:v>
                </c:pt>
                <c:pt idx="1975">
                  <c:v>32100</c:v>
                </c:pt>
                <c:pt idx="1976">
                  <c:v>32160</c:v>
                </c:pt>
                <c:pt idx="1977">
                  <c:v>32220</c:v>
                </c:pt>
                <c:pt idx="1978">
                  <c:v>32280</c:v>
                </c:pt>
                <c:pt idx="1979">
                  <c:v>32340</c:v>
                </c:pt>
                <c:pt idx="1980">
                  <c:v>32400</c:v>
                </c:pt>
                <c:pt idx="1981">
                  <c:v>32460</c:v>
                </c:pt>
                <c:pt idx="1982">
                  <c:v>32520</c:v>
                </c:pt>
                <c:pt idx="1983">
                  <c:v>32580</c:v>
                </c:pt>
                <c:pt idx="1984">
                  <c:v>32640</c:v>
                </c:pt>
                <c:pt idx="1985">
                  <c:v>32700</c:v>
                </c:pt>
                <c:pt idx="1986">
                  <c:v>32760</c:v>
                </c:pt>
                <c:pt idx="1987">
                  <c:v>32820</c:v>
                </c:pt>
                <c:pt idx="1988">
                  <c:v>32880</c:v>
                </c:pt>
                <c:pt idx="1989">
                  <c:v>32940</c:v>
                </c:pt>
                <c:pt idx="1990">
                  <c:v>33000</c:v>
                </c:pt>
                <c:pt idx="1991">
                  <c:v>33060</c:v>
                </c:pt>
                <c:pt idx="1992">
                  <c:v>33120</c:v>
                </c:pt>
                <c:pt idx="1993">
                  <c:v>33180</c:v>
                </c:pt>
                <c:pt idx="1994">
                  <c:v>33240</c:v>
                </c:pt>
                <c:pt idx="1995">
                  <c:v>33300</c:v>
                </c:pt>
                <c:pt idx="1996">
                  <c:v>33360</c:v>
                </c:pt>
                <c:pt idx="1997">
                  <c:v>33420</c:v>
                </c:pt>
                <c:pt idx="1998">
                  <c:v>33480</c:v>
                </c:pt>
                <c:pt idx="1999">
                  <c:v>33540</c:v>
                </c:pt>
                <c:pt idx="2000">
                  <c:v>33600</c:v>
                </c:pt>
                <c:pt idx="2001">
                  <c:v>33660</c:v>
                </c:pt>
                <c:pt idx="2002">
                  <c:v>33720</c:v>
                </c:pt>
                <c:pt idx="2003">
                  <c:v>33780</c:v>
                </c:pt>
                <c:pt idx="2004">
                  <c:v>33840</c:v>
                </c:pt>
                <c:pt idx="2005">
                  <c:v>33900</c:v>
                </c:pt>
                <c:pt idx="2006">
                  <c:v>33960</c:v>
                </c:pt>
                <c:pt idx="2007">
                  <c:v>34020</c:v>
                </c:pt>
                <c:pt idx="2008">
                  <c:v>34080</c:v>
                </c:pt>
                <c:pt idx="2009">
                  <c:v>34140</c:v>
                </c:pt>
                <c:pt idx="2010">
                  <c:v>34200</c:v>
                </c:pt>
                <c:pt idx="2011">
                  <c:v>34260</c:v>
                </c:pt>
                <c:pt idx="2012">
                  <c:v>34320</c:v>
                </c:pt>
                <c:pt idx="2013">
                  <c:v>34380</c:v>
                </c:pt>
                <c:pt idx="2014">
                  <c:v>34440</c:v>
                </c:pt>
                <c:pt idx="2015">
                  <c:v>34500</c:v>
                </c:pt>
                <c:pt idx="2016">
                  <c:v>34560</c:v>
                </c:pt>
                <c:pt idx="2017">
                  <c:v>34620</c:v>
                </c:pt>
                <c:pt idx="2018">
                  <c:v>34680</c:v>
                </c:pt>
                <c:pt idx="2019">
                  <c:v>34740</c:v>
                </c:pt>
                <c:pt idx="2020">
                  <c:v>34800</c:v>
                </c:pt>
                <c:pt idx="2021">
                  <c:v>34860</c:v>
                </c:pt>
                <c:pt idx="2022">
                  <c:v>34920</c:v>
                </c:pt>
                <c:pt idx="2023">
                  <c:v>34980</c:v>
                </c:pt>
                <c:pt idx="2024">
                  <c:v>35040</c:v>
                </c:pt>
                <c:pt idx="2025">
                  <c:v>35100</c:v>
                </c:pt>
                <c:pt idx="2026">
                  <c:v>35160</c:v>
                </c:pt>
                <c:pt idx="2027">
                  <c:v>35220</c:v>
                </c:pt>
                <c:pt idx="2028">
                  <c:v>35280</c:v>
                </c:pt>
                <c:pt idx="2029">
                  <c:v>35340</c:v>
                </c:pt>
                <c:pt idx="2030">
                  <c:v>35400</c:v>
                </c:pt>
                <c:pt idx="2031">
                  <c:v>35460</c:v>
                </c:pt>
                <c:pt idx="2032">
                  <c:v>35520</c:v>
                </c:pt>
                <c:pt idx="2033">
                  <c:v>35580</c:v>
                </c:pt>
                <c:pt idx="2034">
                  <c:v>35640</c:v>
                </c:pt>
                <c:pt idx="2035">
                  <c:v>35700</c:v>
                </c:pt>
                <c:pt idx="2036">
                  <c:v>35760</c:v>
                </c:pt>
                <c:pt idx="2037">
                  <c:v>35820</c:v>
                </c:pt>
                <c:pt idx="2038">
                  <c:v>35880</c:v>
                </c:pt>
                <c:pt idx="2039">
                  <c:v>35940</c:v>
                </c:pt>
                <c:pt idx="2040">
                  <c:v>36000</c:v>
                </c:pt>
                <c:pt idx="2041">
                  <c:v>36060</c:v>
                </c:pt>
                <c:pt idx="2042">
                  <c:v>36120</c:v>
                </c:pt>
                <c:pt idx="2043">
                  <c:v>36180</c:v>
                </c:pt>
                <c:pt idx="2044">
                  <c:v>36240</c:v>
                </c:pt>
                <c:pt idx="2045">
                  <c:v>36300</c:v>
                </c:pt>
                <c:pt idx="2046">
                  <c:v>36360</c:v>
                </c:pt>
                <c:pt idx="2047">
                  <c:v>36420</c:v>
                </c:pt>
                <c:pt idx="2048">
                  <c:v>36480</c:v>
                </c:pt>
                <c:pt idx="2049">
                  <c:v>36540</c:v>
                </c:pt>
                <c:pt idx="2050">
                  <c:v>36600</c:v>
                </c:pt>
                <c:pt idx="2051">
                  <c:v>36660</c:v>
                </c:pt>
                <c:pt idx="2052">
                  <c:v>36720</c:v>
                </c:pt>
                <c:pt idx="2053">
                  <c:v>36780</c:v>
                </c:pt>
                <c:pt idx="2054">
                  <c:v>36840</c:v>
                </c:pt>
                <c:pt idx="2055">
                  <c:v>36900</c:v>
                </c:pt>
                <c:pt idx="2056">
                  <c:v>36960</c:v>
                </c:pt>
                <c:pt idx="2057">
                  <c:v>37020</c:v>
                </c:pt>
                <c:pt idx="2058">
                  <c:v>37080</c:v>
                </c:pt>
                <c:pt idx="2059">
                  <c:v>37140</c:v>
                </c:pt>
                <c:pt idx="2060">
                  <c:v>37200</c:v>
                </c:pt>
                <c:pt idx="2061">
                  <c:v>37260</c:v>
                </c:pt>
                <c:pt idx="2062">
                  <c:v>37320</c:v>
                </c:pt>
                <c:pt idx="2063">
                  <c:v>37380</c:v>
                </c:pt>
                <c:pt idx="2064">
                  <c:v>37440</c:v>
                </c:pt>
                <c:pt idx="2065">
                  <c:v>37500</c:v>
                </c:pt>
                <c:pt idx="2066">
                  <c:v>37560</c:v>
                </c:pt>
                <c:pt idx="2067">
                  <c:v>37620</c:v>
                </c:pt>
                <c:pt idx="2068">
                  <c:v>37680</c:v>
                </c:pt>
                <c:pt idx="2069">
                  <c:v>37740</c:v>
                </c:pt>
                <c:pt idx="2070">
                  <c:v>37800</c:v>
                </c:pt>
                <c:pt idx="2071">
                  <c:v>37860</c:v>
                </c:pt>
                <c:pt idx="2072">
                  <c:v>37920</c:v>
                </c:pt>
                <c:pt idx="2073">
                  <c:v>37980</c:v>
                </c:pt>
                <c:pt idx="2074">
                  <c:v>38040</c:v>
                </c:pt>
                <c:pt idx="2075">
                  <c:v>38100</c:v>
                </c:pt>
                <c:pt idx="2076">
                  <c:v>38160</c:v>
                </c:pt>
                <c:pt idx="2077">
                  <c:v>38220</c:v>
                </c:pt>
                <c:pt idx="2078">
                  <c:v>38280</c:v>
                </c:pt>
                <c:pt idx="2079">
                  <c:v>38340</c:v>
                </c:pt>
                <c:pt idx="2080">
                  <c:v>38400</c:v>
                </c:pt>
                <c:pt idx="2081">
                  <c:v>38460</c:v>
                </c:pt>
                <c:pt idx="2082">
                  <c:v>38520</c:v>
                </c:pt>
                <c:pt idx="2083">
                  <c:v>38580</c:v>
                </c:pt>
                <c:pt idx="2084">
                  <c:v>38640</c:v>
                </c:pt>
                <c:pt idx="2085">
                  <c:v>38700</c:v>
                </c:pt>
                <c:pt idx="2086">
                  <c:v>38760</c:v>
                </c:pt>
                <c:pt idx="2087">
                  <c:v>38820</c:v>
                </c:pt>
                <c:pt idx="2088">
                  <c:v>38880</c:v>
                </c:pt>
                <c:pt idx="2089">
                  <c:v>38940</c:v>
                </c:pt>
                <c:pt idx="2090">
                  <c:v>39000</c:v>
                </c:pt>
                <c:pt idx="2091">
                  <c:v>39060</c:v>
                </c:pt>
                <c:pt idx="2092">
                  <c:v>39120</c:v>
                </c:pt>
                <c:pt idx="2093">
                  <c:v>39180</c:v>
                </c:pt>
                <c:pt idx="2094">
                  <c:v>39240</c:v>
                </c:pt>
                <c:pt idx="2095">
                  <c:v>39300</c:v>
                </c:pt>
                <c:pt idx="2096">
                  <c:v>39360</c:v>
                </c:pt>
                <c:pt idx="2097">
                  <c:v>39420</c:v>
                </c:pt>
                <c:pt idx="2098">
                  <c:v>39480</c:v>
                </c:pt>
                <c:pt idx="2099">
                  <c:v>39540</c:v>
                </c:pt>
                <c:pt idx="2100">
                  <c:v>39600</c:v>
                </c:pt>
                <c:pt idx="2101">
                  <c:v>39660</c:v>
                </c:pt>
                <c:pt idx="2102">
                  <c:v>39720</c:v>
                </c:pt>
                <c:pt idx="2103">
                  <c:v>39780</c:v>
                </c:pt>
                <c:pt idx="2104">
                  <c:v>39840</c:v>
                </c:pt>
                <c:pt idx="2105">
                  <c:v>39900</c:v>
                </c:pt>
                <c:pt idx="2106">
                  <c:v>39960</c:v>
                </c:pt>
                <c:pt idx="2107">
                  <c:v>40020</c:v>
                </c:pt>
                <c:pt idx="2108">
                  <c:v>40080</c:v>
                </c:pt>
                <c:pt idx="2109">
                  <c:v>40140</c:v>
                </c:pt>
                <c:pt idx="2110">
                  <c:v>40200</c:v>
                </c:pt>
                <c:pt idx="2111">
                  <c:v>40260</c:v>
                </c:pt>
                <c:pt idx="2112">
                  <c:v>40320</c:v>
                </c:pt>
                <c:pt idx="2113">
                  <c:v>40380</c:v>
                </c:pt>
                <c:pt idx="2114">
                  <c:v>40440</c:v>
                </c:pt>
                <c:pt idx="2115">
                  <c:v>40500</c:v>
                </c:pt>
                <c:pt idx="2116">
                  <c:v>40560</c:v>
                </c:pt>
                <c:pt idx="2117">
                  <c:v>40620</c:v>
                </c:pt>
                <c:pt idx="2118">
                  <c:v>40680</c:v>
                </c:pt>
                <c:pt idx="2119">
                  <c:v>40740</c:v>
                </c:pt>
                <c:pt idx="2120">
                  <c:v>40800</c:v>
                </c:pt>
                <c:pt idx="2121">
                  <c:v>40860</c:v>
                </c:pt>
                <c:pt idx="2122">
                  <c:v>40920</c:v>
                </c:pt>
                <c:pt idx="2123">
                  <c:v>40980</c:v>
                </c:pt>
                <c:pt idx="2124">
                  <c:v>41040</c:v>
                </c:pt>
                <c:pt idx="2125">
                  <c:v>41100</c:v>
                </c:pt>
                <c:pt idx="2126">
                  <c:v>41160</c:v>
                </c:pt>
                <c:pt idx="2127">
                  <c:v>41220</c:v>
                </c:pt>
                <c:pt idx="2128">
                  <c:v>41280</c:v>
                </c:pt>
                <c:pt idx="2129">
                  <c:v>41340</c:v>
                </c:pt>
                <c:pt idx="2130">
                  <c:v>41400</c:v>
                </c:pt>
                <c:pt idx="2131">
                  <c:v>41460</c:v>
                </c:pt>
                <c:pt idx="2132">
                  <c:v>41520</c:v>
                </c:pt>
                <c:pt idx="2133">
                  <c:v>41580</c:v>
                </c:pt>
                <c:pt idx="2134">
                  <c:v>41640</c:v>
                </c:pt>
                <c:pt idx="2135">
                  <c:v>41700</c:v>
                </c:pt>
                <c:pt idx="2136">
                  <c:v>41760</c:v>
                </c:pt>
                <c:pt idx="2137">
                  <c:v>41820</c:v>
                </c:pt>
                <c:pt idx="2138">
                  <c:v>41880</c:v>
                </c:pt>
                <c:pt idx="2139">
                  <c:v>41940</c:v>
                </c:pt>
                <c:pt idx="2140">
                  <c:v>42000</c:v>
                </c:pt>
                <c:pt idx="2141">
                  <c:v>42060</c:v>
                </c:pt>
                <c:pt idx="2142">
                  <c:v>42120</c:v>
                </c:pt>
                <c:pt idx="2143">
                  <c:v>42180</c:v>
                </c:pt>
                <c:pt idx="2144">
                  <c:v>42240</c:v>
                </c:pt>
                <c:pt idx="2145">
                  <c:v>42300</c:v>
                </c:pt>
                <c:pt idx="2146">
                  <c:v>42360</c:v>
                </c:pt>
                <c:pt idx="2147">
                  <c:v>42420</c:v>
                </c:pt>
                <c:pt idx="2148">
                  <c:v>42480</c:v>
                </c:pt>
                <c:pt idx="2149">
                  <c:v>42540</c:v>
                </c:pt>
                <c:pt idx="2150">
                  <c:v>42600</c:v>
                </c:pt>
                <c:pt idx="2151">
                  <c:v>42660</c:v>
                </c:pt>
                <c:pt idx="2152">
                  <c:v>42720</c:v>
                </c:pt>
                <c:pt idx="2153">
                  <c:v>42780</c:v>
                </c:pt>
                <c:pt idx="2154">
                  <c:v>42840</c:v>
                </c:pt>
                <c:pt idx="2155">
                  <c:v>42900</c:v>
                </c:pt>
                <c:pt idx="2156">
                  <c:v>42960</c:v>
                </c:pt>
                <c:pt idx="2157">
                  <c:v>43020</c:v>
                </c:pt>
                <c:pt idx="2158">
                  <c:v>43080</c:v>
                </c:pt>
                <c:pt idx="2159">
                  <c:v>43140</c:v>
                </c:pt>
                <c:pt idx="2160">
                  <c:v>43200</c:v>
                </c:pt>
                <c:pt idx="2161">
                  <c:v>43260</c:v>
                </c:pt>
                <c:pt idx="2162">
                  <c:v>43320</c:v>
                </c:pt>
                <c:pt idx="2163">
                  <c:v>43380</c:v>
                </c:pt>
                <c:pt idx="2164">
                  <c:v>43440</c:v>
                </c:pt>
                <c:pt idx="2165">
                  <c:v>43500</c:v>
                </c:pt>
                <c:pt idx="2166">
                  <c:v>43560</c:v>
                </c:pt>
                <c:pt idx="2167">
                  <c:v>43620</c:v>
                </c:pt>
                <c:pt idx="2168">
                  <c:v>43680</c:v>
                </c:pt>
                <c:pt idx="2169">
                  <c:v>43740</c:v>
                </c:pt>
                <c:pt idx="2170">
                  <c:v>43800</c:v>
                </c:pt>
                <c:pt idx="2171">
                  <c:v>43860</c:v>
                </c:pt>
                <c:pt idx="2172">
                  <c:v>43920</c:v>
                </c:pt>
                <c:pt idx="2173">
                  <c:v>43980</c:v>
                </c:pt>
                <c:pt idx="2174">
                  <c:v>44040</c:v>
                </c:pt>
                <c:pt idx="2175">
                  <c:v>44100</c:v>
                </c:pt>
                <c:pt idx="2176">
                  <c:v>44160</c:v>
                </c:pt>
                <c:pt idx="2177">
                  <c:v>44220</c:v>
                </c:pt>
                <c:pt idx="2178">
                  <c:v>44280</c:v>
                </c:pt>
                <c:pt idx="2179">
                  <c:v>44340</c:v>
                </c:pt>
                <c:pt idx="2180">
                  <c:v>44400</c:v>
                </c:pt>
                <c:pt idx="2181">
                  <c:v>44460</c:v>
                </c:pt>
                <c:pt idx="2182">
                  <c:v>44520</c:v>
                </c:pt>
                <c:pt idx="2183">
                  <c:v>44580</c:v>
                </c:pt>
                <c:pt idx="2184">
                  <c:v>44640</c:v>
                </c:pt>
                <c:pt idx="2185">
                  <c:v>44700</c:v>
                </c:pt>
                <c:pt idx="2186">
                  <c:v>44760</c:v>
                </c:pt>
                <c:pt idx="2187">
                  <c:v>44820</c:v>
                </c:pt>
                <c:pt idx="2188">
                  <c:v>44880</c:v>
                </c:pt>
                <c:pt idx="2189">
                  <c:v>44940</c:v>
                </c:pt>
                <c:pt idx="2190">
                  <c:v>45000</c:v>
                </c:pt>
                <c:pt idx="2191">
                  <c:v>45060</c:v>
                </c:pt>
                <c:pt idx="2192">
                  <c:v>45120</c:v>
                </c:pt>
                <c:pt idx="2193">
                  <c:v>45180</c:v>
                </c:pt>
                <c:pt idx="2194">
                  <c:v>45240</c:v>
                </c:pt>
                <c:pt idx="2195">
                  <c:v>45300</c:v>
                </c:pt>
                <c:pt idx="2196">
                  <c:v>45360</c:v>
                </c:pt>
                <c:pt idx="2197">
                  <c:v>45420</c:v>
                </c:pt>
                <c:pt idx="2198">
                  <c:v>45480</c:v>
                </c:pt>
                <c:pt idx="2199">
                  <c:v>45540</c:v>
                </c:pt>
                <c:pt idx="2200">
                  <c:v>45600</c:v>
                </c:pt>
                <c:pt idx="2201">
                  <c:v>45660</c:v>
                </c:pt>
                <c:pt idx="2202">
                  <c:v>45720</c:v>
                </c:pt>
                <c:pt idx="2203">
                  <c:v>45780</c:v>
                </c:pt>
                <c:pt idx="2204">
                  <c:v>45840</c:v>
                </c:pt>
                <c:pt idx="2205">
                  <c:v>45900</c:v>
                </c:pt>
                <c:pt idx="2206">
                  <c:v>45960</c:v>
                </c:pt>
                <c:pt idx="2207">
                  <c:v>46020</c:v>
                </c:pt>
                <c:pt idx="2208">
                  <c:v>46080</c:v>
                </c:pt>
                <c:pt idx="2209">
                  <c:v>46140</c:v>
                </c:pt>
                <c:pt idx="2210">
                  <c:v>46200</c:v>
                </c:pt>
                <c:pt idx="2211">
                  <c:v>46260</c:v>
                </c:pt>
                <c:pt idx="2212">
                  <c:v>46320</c:v>
                </c:pt>
                <c:pt idx="2213">
                  <c:v>46380</c:v>
                </c:pt>
                <c:pt idx="2214">
                  <c:v>46440</c:v>
                </c:pt>
                <c:pt idx="2215">
                  <c:v>46500</c:v>
                </c:pt>
                <c:pt idx="2216">
                  <c:v>46560</c:v>
                </c:pt>
                <c:pt idx="2217">
                  <c:v>46620</c:v>
                </c:pt>
                <c:pt idx="2218">
                  <c:v>46680</c:v>
                </c:pt>
                <c:pt idx="2219">
                  <c:v>46740</c:v>
                </c:pt>
                <c:pt idx="2220">
                  <c:v>46800</c:v>
                </c:pt>
                <c:pt idx="2221">
                  <c:v>46860</c:v>
                </c:pt>
                <c:pt idx="2222">
                  <c:v>46920</c:v>
                </c:pt>
                <c:pt idx="2223">
                  <c:v>46980</c:v>
                </c:pt>
                <c:pt idx="2224">
                  <c:v>47040</c:v>
                </c:pt>
                <c:pt idx="2225">
                  <c:v>47100</c:v>
                </c:pt>
                <c:pt idx="2226">
                  <c:v>47160</c:v>
                </c:pt>
                <c:pt idx="2227">
                  <c:v>47220</c:v>
                </c:pt>
                <c:pt idx="2228">
                  <c:v>47280</c:v>
                </c:pt>
                <c:pt idx="2229">
                  <c:v>47340</c:v>
                </c:pt>
                <c:pt idx="2230">
                  <c:v>47400</c:v>
                </c:pt>
                <c:pt idx="2231">
                  <c:v>47460</c:v>
                </c:pt>
                <c:pt idx="2232">
                  <c:v>47520</c:v>
                </c:pt>
                <c:pt idx="2233">
                  <c:v>47580</c:v>
                </c:pt>
                <c:pt idx="2234">
                  <c:v>47640</c:v>
                </c:pt>
                <c:pt idx="2235">
                  <c:v>47700</c:v>
                </c:pt>
                <c:pt idx="2236">
                  <c:v>47760</c:v>
                </c:pt>
                <c:pt idx="2237">
                  <c:v>47820</c:v>
                </c:pt>
                <c:pt idx="2238">
                  <c:v>47880</c:v>
                </c:pt>
                <c:pt idx="2239">
                  <c:v>47940</c:v>
                </c:pt>
                <c:pt idx="2240">
                  <c:v>48000</c:v>
                </c:pt>
                <c:pt idx="2241">
                  <c:v>48060</c:v>
                </c:pt>
                <c:pt idx="2242">
                  <c:v>48120</c:v>
                </c:pt>
                <c:pt idx="2243">
                  <c:v>48180</c:v>
                </c:pt>
                <c:pt idx="2244">
                  <c:v>48240</c:v>
                </c:pt>
                <c:pt idx="2245">
                  <c:v>48300</c:v>
                </c:pt>
                <c:pt idx="2246">
                  <c:v>48360</c:v>
                </c:pt>
                <c:pt idx="2247">
                  <c:v>48420</c:v>
                </c:pt>
                <c:pt idx="2248">
                  <c:v>48480</c:v>
                </c:pt>
                <c:pt idx="2249">
                  <c:v>48540</c:v>
                </c:pt>
                <c:pt idx="2250">
                  <c:v>48600</c:v>
                </c:pt>
                <c:pt idx="2251">
                  <c:v>48660</c:v>
                </c:pt>
                <c:pt idx="2252">
                  <c:v>48720</c:v>
                </c:pt>
                <c:pt idx="2253">
                  <c:v>48780</c:v>
                </c:pt>
                <c:pt idx="2254">
                  <c:v>48840</c:v>
                </c:pt>
                <c:pt idx="2255">
                  <c:v>48900</c:v>
                </c:pt>
                <c:pt idx="2256">
                  <c:v>48960</c:v>
                </c:pt>
                <c:pt idx="2257">
                  <c:v>49020</c:v>
                </c:pt>
                <c:pt idx="2258">
                  <c:v>49080</c:v>
                </c:pt>
                <c:pt idx="2259">
                  <c:v>49140</c:v>
                </c:pt>
                <c:pt idx="2260">
                  <c:v>49200</c:v>
                </c:pt>
                <c:pt idx="2261">
                  <c:v>49260</c:v>
                </c:pt>
                <c:pt idx="2262">
                  <c:v>49320</c:v>
                </c:pt>
                <c:pt idx="2263">
                  <c:v>49380</c:v>
                </c:pt>
                <c:pt idx="2264">
                  <c:v>49440</c:v>
                </c:pt>
                <c:pt idx="2265">
                  <c:v>49500</c:v>
                </c:pt>
                <c:pt idx="2266">
                  <c:v>49560</c:v>
                </c:pt>
                <c:pt idx="2267">
                  <c:v>49620</c:v>
                </c:pt>
                <c:pt idx="2268">
                  <c:v>49680</c:v>
                </c:pt>
                <c:pt idx="2269">
                  <c:v>49740</c:v>
                </c:pt>
                <c:pt idx="2270">
                  <c:v>49800</c:v>
                </c:pt>
                <c:pt idx="2271">
                  <c:v>49860</c:v>
                </c:pt>
                <c:pt idx="2272">
                  <c:v>49920</c:v>
                </c:pt>
                <c:pt idx="2273">
                  <c:v>49980</c:v>
                </c:pt>
                <c:pt idx="2274">
                  <c:v>50040</c:v>
                </c:pt>
                <c:pt idx="2275">
                  <c:v>50100</c:v>
                </c:pt>
                <c:pt idx="2276">
                  <c:v>50160</c:v>
                </c:pt>
                <c:pt idx="2277">
                  <c:v>50220</c:v>
                </c:pt>
                <c:pt idx="2278">
                  <c:v>50280</c:v>
                </c:pt>
                <c:pt idx="2279">
                  <c:v>50340</c:v>
                </c:pt>
                <c:pt idx="2280">
                  <c:v>50400</c:v>
                </c:pt>
                <c:pt idx="2281">
                  <c:v>50460</c:v>
                </c:pt>
                <c:pt idx="2282">
                  <c:v>50520</c:v>
                </c:pt>
                <c:pt idx="2283">
                  <c:v>50580</c:v>
                </c:pt>
                <c:pt idx="2284">
                  <c:v>50640</c:v>
                </c:pt>
                <c:pt idx="2285">
                  <c:v>50700</c:v>
                </c:pt>
                <c:pt idx="2286">
                  <c:v>50760</c:v>
                </c:pt>
                <c:pt idx="2287">
                  <c:v>50820</c:v>
                </c:pt>
                <c:pt idx="2288">
                  <c:v>50880</c:v>
                </c:pt>
                <c:pt idx="2289">
                  <c:v>50940</c:v>
                </c:pt>
                <c:pt idx="2290">
                  <c:v>51000</c:v>
                </c:pt>
                <c:pt idx="2291">
                  <c:v>51060</c:v>
                </c:pt>
                <c:pt idx="2292">
                  <c:v>51120</c:v>
                </c:pt>
                <c:pt idx="2293">
                  <c:v>51180</c:v>
                </c:pt>
                <c:pt idx="2294">
                  <c:v>51240</c:v>
                </c:pt>
                <c:pt idx="2295">
                  <c:v>51300</c:v>
                </c:pt>
                <c:pt idx="2296">
                  <c:v>51360</c:v>
                </c:pt>
                <c:pt idx="2297">
                  <c:v>51420</c:v>
                </c:pt>
                <c:pt idx="2298">
                  <c:v>51480</c:v>
                </c:pt>
                <c:pt idx="2299">
                  <c:v>51540</c:v>
                </c:pt>
                <c:pt idx="2300">
                  <c:v>51600</c:v>
                </c:pt>
                <c:pt idx="2301">
                  <c:v>51660</c:v>
                </c:pt>
                <c:pt idx="2302">
                  <c:v>51720</c:v>
                </c:pt>
                <c:pt idx="2303">
                  <c:v>51780</c:v>
                </c:pt>
                <c:pt idx="2304">
                  <c:v>51840</c:v>
                </c:pt>
                <c:pt idx="2305">
                  <c:v>51900</c:v>
                </c:pt>
                <c:pt idx="2306">
                  <c:v>51960</c:v>
                </c:pt>
                <c:pt idx="2307">
                  <c:v>52020</c:v>
                </c:pt>
                <c:pt idx="2308">
                  <c:v>52080</c:v>
                </c:pt>
                <c:pt idx="2309">
                  <c:v>52140</c:v>
                </c:pt>
                <c:pt idx="2310">
                  <c:v>52200</c:v>
                </c:pt>
                <c:pt idx="2311">
                  <c:v>52260</c:v>
                </c:pt>
                <c:pt idx="2312">
                  <c:v>52320</c:v>
                </c:pt>
                <c:pt idx="2313">
                  <c:v>52380</c:v>
                </c:pt>
                <c:pt idx="2314">
                  <c:v>52440</c:v>
                </c:pt>
                <c:pt idx="2315">
                  <c:v>52500</c:v>
                </c:pt>
                <c:pt idx="2316">
                  <c:v>52560</c:v>
                </c:pt>
                <c:pt idx="2317">
                  <c:v>52620</c:v>
                </c:pt>
                <c:pt idx="2318">
                  <c:v>52680</c:v>
                </c:pt>
                <c:pt idx="2319">
                  <c:v>52740</c:v>
                </c:pt>
                <c:pt idx="2320">
                  <c:v>52800</c:v>
                </c:pt>
                <c:pt idx="2321">
                  <c:v>52860</c:v>
                </c:pt>
                <c:pt idx="2322">
                  <c:v>52920</c:v>
                </c:pt>
                <c:pt idx="2323">
                  <c:v>52980</c:v>
                </c:pt>
                <c:pt idx="2324">
                  <c:v>53040</c:v>
                </c:pt>
                <c:pt idx="2325">
                  <c:v>53100</c:v>
                </c:pt>
                <c:pt idx="2326">
                  <c:v>53160</c:v>
                </c:pt>
                <c:pt idx="2327">
                  <c:v>53220</c:v>
                </c:pt>
                <c:pt idx="2328">
                  <c:v>53280</c:v>
                </c:pt>
                <c:pt idx="2329">
                  <c:v>53340</c:v>
                </c:pt>
                <c:pt idx="2330">
                  <c:v>53400</c:v>
                </c:pt>
                <c:pt idx="2331">
                  <c:v>53460</c:v>
                </c:pt>
                <c:pt idx="2332">
                  <c:v>53520</c:v>
                </c:pt>
                <c:pt idx="2333">
                  <c:v>53580</c:v>
                </c:pt>
                <c:pt idx="2334">
                  <c:v>53640</c:v>
                </c:pt>
                <c:pt idx="2335">
                  <c:v>53700</c:v>
                </c:pt>
                <c:pt idx="2336">
                  <c:v>53760</c:v>
                </c:pt>
                <c:pt idx="2337">
                  <c:v>53820</c:v>
                </c:pt>
                <c:pt idx="2338">
                  <c:v>53880</c:v>
                </c:pt>
                <c:pt idx="2339">
                  <c:v>53940</c:v>
                </c:pt>
                <c:pt idx="2340">
                  <c:v>54000</c:v>
                </c:pt>
                <c:pt idx="2341">
                  <c:v>54060</c:v>
                </c:pt>
                <c:pt idx="2342">
                  <c:v>54120</c:v>
                </c:pt>
                <c:pt idx="2343">
                  <c:v>54180</c:v>
                </c:pt>
                <c:pt idx="2344">
                  <c:v>54240</c:v>
                </c:pt>
                <c:pt idx="2345">
                  <c:v>54300</c:v>
                </c:pt>
                <c:pt idx="2346">
                  <c:v>54360</c:v>
                </c:pt>
                <c:pt idx="2347">
                  <c:v>54420</c:v>
                </c:pt>
                <c:pt idx="2348">
                  <c:v>54480</c:v>
                </c:pt>
                <c:pt idx="2349">
                  <c:v>54540</c:v>
                </c:pt>
                <c:pt idx="2350">
                  <c:v>54600</c:v>
                </c:pt>
                <c:pt idx="2351">
                  <c:v>54660</c:v>
                </c:pt>
                <c:pt idx="2352">
                  <c:v>54720</c:v>
                </c:pt>
                <c:pt idx="2353">
                  <c:v>54780</c:v>
                </c:pt>
                <c:pt idx="2354">
                  <c:v>54840</c:v>
                </c:pt>
                <c:pt idx="2355">
                  <c:v>54900</c:v>
                </c:pt>
                <c:pt idx="2356">
                  <c:v>54960</c:v>
                </c:pt>
                <c:pt idx="2357">
                  <c:v>55020</c:v>
                </c:pt>
                <c:pt idx="2358">
                  <c:v>55080</c:v>
                </c:pt>
                <c:pt idx="2359">
                  <c:v>55140</c:v>
                </c:pt>
                <c:pt idx="2360">
                  <c:v>55200</c:v>
                </c:pt>
                <c:pt idx="2361">
                  <c:v>55260</c:v>
                </c:pt>
                <c:pt idx="2362">
                  <c:v>55320</c:v>
                </c:pt>
                <c:pt idx="2363">
                  <c:v>55380</c:v>
                </c:pt>
                <c:pt idx="2364">
                  <c:v>55440</c:v>
                </c:pt>
                <c:pt idx="2365">
                  <c:v>55500</c:v>
                </c:pt>
                <c:pt idx="2366">
                  <c:v>55560</c:v>
                </c:pt>
                <c:pt idx="2367">
                  <c:v>55620</c:v>
                </c:pt>
                <c:pt idx="2368">
                  <c:v>55680</c:v>
                </c:pt>
                <c:pt idx="2369">
                  <c:v>55740</c:v>
                </c:pt>
                <c:pt idx="2370">
                  <c:v>55800</c:v>
                </c:pt>
                <c:pt idx="2371">
                  <c:v>55860</c:v>
                </c:pt>
                <c:pt idx="2372">
                  <c:v>55920</c:v>
                </c:pt>
                <c:pt idx="2373">
                  <c:v>55980</c:v>
                </c:pt>
                <c:pt idx="2374">
                  <c:v>56040</c:v>
                </c:pt>
                <c:pt idx="2375">
                  <c:v>56100</c:v>
                </c:pt>
                <c:pt idx="2376">
                  <c:v>56160</c:v>
                </c:pt>
                <c:pt idx="2377">
                  <c:v>56220</c:v>
                </c:pt>
                <c:pt idx="2378">
                  <c:v>56280</c:v>
                </c:pt>
                <c:pt idx="2379">
                  <c:v>56340</c:v>
                </c:pt>
                <c:pt idx="2380">
                  <c:v>56400</c:v>
                </c:pt>
                <c:pt idx="2381">
                  <c:v>56460</c:v>
                </c:pt>
                <c:pt idx="2382">
                  <c:v>56520</c:v>
                </c:pt>
                <c:pt idx="2383">
                  <c:v>56580</c:v>
                </c:pt>
                <c:pt idx="2384">
                  <c:v>56640</c:v>
                </c:pt>
                <c:pt idx="2385">
                  <c:v>56700</c:v>
                </c:pt>
                <c:pt idx="2386">
                  <c:v>56760</c:v>
                </c:pt>
                <c:pt idx="2387">
                  <c:v>56820</c:v>
                </c:pt>
                <c:pt idx="2388">
                  <c:v>56880</c:v>
                </c:pt>
                <c:pt idx="2389">
                  <c:v>56940</c:v>
                </c:pt>
                <c:pt idx="2390">
                  <c:v>57000</c:v>
                </c:pt>
                <c:pt idx="2391">
                  <c:v>57060</c:v>
                </c:pt>
                <c:pt idx="2392">
                  <c:v>57120</c:v>
                </c:pt>
                <c:pt idx="2393">
                  <c:v>57180</c:v>
                </c:pt>
                <c:pt idx="2394">
                  <c:v>57240</c:v>
                </c:pt>
                <c:pt idx="2395">
                  <c:v>57300</c:v>
                </c:pt>
                <c:pt idx="2396">
                  <c:v>57360</c:v>
                </c:pt>
                <c:pt idx="2397">
                  <c:v>57420</c:v>
                </c:pt>
                <c:pt idx="2398">
                  <c:v>57480</c:v>
                </c:pt>
                <c:pt idx="2399">
                  <c:v>57540</c:v>
                </c:pt>
                <c:pt idx="2400">
                  <c:v>57600</c:v>
                </c:pt>
                <c:pt idx="2401">
                  <c:v>57660</c:v>
                </c:pt>
                <c:pt idx="2402">
                  <c:v>57720</c:v>
                </c:pt>
                <c:pt idx="2403">
                  <c:v>57780</c:v>
                </c:pt>
                <c:pt idx="2404">
                  <c:v>57840</c:v>
                </c:pt>
                <c:pt idx="2405">
                  <c:v>57900</c:v>
                </c:pt>
                <c:pt idx="2406">
                  <c:v>57960</c:v>
                </c:pt>
                <c:pt idx="2407">
                  <c:v>58020</c:v>
                </c:pt>
                <c:pt idx="2408">
                  <c:v>58080</c:v>
                </c:pt>
                <c:pt idx="2409">
                  <c:v>58140</c:v>
                </c:pt>
                <c:pt idx="2410">
                  <c:v>58200</c:v>
                </c:pt>
                <c:pt idx="2411">
                  <c:v>58260</c:v>
                </c:pt>
                <c:pt idx="2412">
                  <c:v>58320</c:v>
                </c:pt>
                <c:pt idx="2413">
                  <c:v>58380</c:v>
                </c:pt>
                <c:pt idx="2414">
                  <c:v>58440</c:v>
                </c:pt>
                <c:pt idx="2415">
                  <c:v>58500</c:v>
                </c:pt>
                <c:pt idx="2416">
                  <c:v>58560</c:v>
                </c:pt>
                <c:pt idx="2417">
                  <c:v>58620</c:v>
                </c:pt>
                <c:pt idx="2418">
                  <c:v>58680</c:v>
                </c:pt>
                <c:pt idx="2419">
                  <c:v>58740</c:v>
                </c:pt>
                <c:pt idx="2420">
                  <c:v>58800</c:v>
                </c:pt>
                <c:pt idx="2421">
                  <c:v>58860</c:v>
                </c:pt>
                <c:pt idx="2422">
                  <c:v>58920</c:v>
                </c:pt>
                <c:pt idx="2423">
                  <c:v>58980</c:v>
                </c:pt>
                <c:pt idx="2424">
                  <c:v>59040</c:v>
                </c:pt>
                <c:pt idx="2425">
                  <c:v>59100</c:v>
                </c:pt>
                <c:pt idx="2426">
                  <c:v>59160</c:v>
                </c:pt>
                <c:pt idx="2427">
                  <c:v>59220</c:v>
                </c:pt>
                <c:pt idx="2428">
                  <c:v>59280</c:v>
                </c:pt>
                <c:pt idx="2429">
                  <c:v>59340</c:v>
                </c:pt>
                <c:pt idx="2430">
                  <c:v>59400</c:v>
                </c:pt>
                <c:pt idx="2431">
                  <c:v>59460</c:v>
                </c:pt>
                <c:pt idx="2432">
                  <c:v>59520</c:v>
                </c:pt>
                <c:pt idx="2433">
                  <c:v>59580</c:v>
                </c:pt>
                <c:pt idx="2434">
                  <c:v>59640</c:v>
                </c:pt>
                <c:pt idx="2435">
                  <c:v>59700</c:v>
                </c:pt>
                <c:pt idx="2436">
                  <c:v>59760</c:v>
                </c:pt>
                <c:pt idx="2437">
                  <c:v>59820</c:v>
                </c:pt>
                <c:pt idx="2438">
                  <c:v>59880</c:v>
                </c:pt>
                <c:pt idx="2439">
                  <c:v>59940</c:v>
                </c:pt>
                <c:pt idx="2440">
                  <c:v>60000</c:v>
                </c:pt>
                <c:pt idx="2441">
                  <c:v>60060</c:v>
                </c:pt>
                <c:pt idx="2442">
                  <c:v>60120</c:v>
                </c:pt>
                <c:pt idx="2443">
                  <c:v>60180</c:v>
                </c:pt>
                <c:pt idx="2444">
                  <c:v>60240</c:v>
                </c:pt>
                <c:pt idx="2445">
                  <c:v>60300</c:v>
                </c:pt>
                <c:pt idx="2446">
                  <c:v>60360</c:v>
                </c:pt>
                <c:pt idx="2447">
                  <c:v>60420</c:v>
                </c:pt>
                <c:pt idx="2448">
                  <c:v>60480</c:v>
                </c:pt>
                <c:pt idx="2449">
                  <c:v>60540</c:v>
                </c:pt>
                <c:pt idx="2450">
                  <c:v>60600</c:v>
                </c:pt>
                <c:pt idx="2451">
                  <c:v>60660</c:v>
                </c:pt>
                <c:pt idx="2452">
                  <c:v>60720</c:v>
                </c:pt>
                <c:pt idx="2453">
                  <c:v>60780</c:v>
                </c:pt>
                <c:pt idx="2454">
                  <c:v>60840</c:v>
                </c:pt>
                <c:pt idx="2455">
                  <c:v>60900</c:v>
                </c:pt>
                <c:pt idx="2456">
                  <c:v>60960</c:v>
                </c:pt>
                <c:pt idx="2457">
                  <c:v>61020</c:v>
                </c:pt>
                <c:pt idx="2458">
                  <c:v>61080</c:v>
                </c:pt>
                <c:pt idx="2459">
                  <c:v>61140</c:v>
                </c:pt>
                <c:pt idx="2460">
                  <c:v>61200</c:v>
                </c:pt>
                <c:pt idx="2461">
                  <c:v>61260</c:v>
                </c:pt>
                <c:pt idx="2462">
                  <c:v>61320</c:v>
                </c:pt>
                <c:pt idx="2463">
                  <c:v>61380</c:v>
                </c:pt>
                <c:pt idx="2464">
                  <c:v>61440</c:v>
                </c:pt>
                <c:pt idx="2465">
                  <c:v>61500</c:v>
                </c:pt>
                <c:pt idx="2466">
                  <c:v>61560</c:v>
                </c:pt>
                <c:pt idx="2467">
                  <c:v>61620</c:v>
                </c:pt>
                <c:pt idx="2468">
                  <c:v>61680</c:v>
                </c:pt>
                <c:pt idx="2469">
                  <c:v>61740</c:v>
                </c:pt>
                <c:pt idx="2470">
                  <c:v>61800</c:v>
                </c:pt>
                <c:pt idx="2471">
                  <c:v>61860</c:v>
                </c:pt>
                <c:pt idx="2472">
                  <c:v>61920</c:v>
                </c:pt>
                <c:pt idx="2473">
                  <c:v>61980</c:v>
                </c:pt>
                <c:pt idx="2474">
                  <c:v>62040</c:v>
                </c:pt>
                <c:pt idx="2475">
                  <c:v>62100</c:v>
                </c:pt>
                <c:pt idx="2476">
                  <c:v>62160</c:v>
                </c:pt>
                <c:pt idx="2477">
                  <c:v>62220</c:v>
                </c:pt>
                <c:pt idx="2478">
                  <c:v>62280</c:v>
                </c:pt>
                <c:pt idx="2479">
                  <c:v>62340</c:v>
                </c:pt>
                <c:pt idx="2480">
                  <c:v>62400</c:v>
                </c:pt>
                <c:pt idx="2481">
                  <c:v>62460</c:v>
                </c:pt>
                <c:pt idx="2482">
                  <c:v>62520</c:v>
                </c:pt>
                <c:pt idx="2483">
                  <c:v>62580</c:v>
                </c:pt>
                <c:pt idx="2484">
                  <c:v>62640</c:v>
                </c:pt>
                <c:pt idx="2485">
                  <c:v>62700</c:v>
                </c:pt>
                <c:pt idx="2486">
                  <c:v>62760</c:v>
                </c:pt>
                <c:pt idx="2487">
                  <c:v>62820</c:v>
                </c:pt>
                <c:pt idx="2488">
                  <c:v>62880</c:v>
                </c:pt>
                <c:pt idx="2489">
                  <c:v>62940</c:v>
                </c:pt>
                <c:pt idx="2490">
                  <c:v>63000</c:v>
                </c:pt>
                <c:pt idx="2491">
                  <c:v>63060</c:v>
                </c:pt>
                <c:pt idx="2492">
                  <c:v>63120</c:v>
                </c:pt>
                <c:pt idx="2493">
                  <c:v>63180</c:v>
                </c:pt>
                <c:pt idx="2494">
                  <c:v>63240</c:v>
                </c:pt>
                <c:pt idx="2495">
                  <c:v>63300</c:v>
                </c:pt>
                <c:pt idx="2496">
                  <c:v>63360</c:v>
                </c:pt>
                <c:pt idx="2497">
                  <c:v>63420</c:v>
                </c:pt>
                <c:pt idx="2498">
                  <c:v>63480</c:v>
                </c:pt>
                <c:pt idx="2499">
                  <c:v>63540</c:v>
                </c:pt>
                <c:pt idx="2500">
                  <c:v>63600</c:v>
                </c:pt>
                <c:pt idx="2501">
                  <c:v>63660</c:v>
                </c:pt>
                <c:pt idx="2502">
                  <c:v>63720</c:v>
                </c:pt>
                <c:pt idx="2503">
                  <c:v>63780</c:v>
                </c:pt>
                <c:pt idx="2504">
                  <c:v>63840</c:v>
                </c:pt>
                <c:pt idx="2505">
                  <c:v>63900</c:v>
                </c:pt>
                <c:pt idx="2506">
                  <c:v>63960</c:v>
                </c:pt>
                <c:pt idx="2507">
                  <c:v>64020</c:v>
                </c:pt>
                <c:pt idx="2508">
                  <c:v>64080</c:v>
                </c:pt>
                <c:pt idx="2509">
                  <c:v>64140</c:v>
                </c:pt>
                <c:pt idx="2510">
                  <c:v>64200</c:v>
                </c:pt>
                <c:pt idx="2511">
                  <c:v>64260</c:v>
                </c:pt>
                <c:pt idx="2512">
                  <c:v>64320</c:v>
                </c:pt>
                <c:pt idx="2513">
                  <c:v>64380</c:v>
                </c:pt>
                <c:pt idx="2514">
                  <c:v>64440</c:v>
                </c:pt>
                <c:pt idx="2515">
                  <c:v>64500</c:v>
                </c:pt>
                <c:pt idx="2516">
                  <c:v>64560</c:v>
                </c:pt>
                <c:pt idx="2517">
                  <c:v>64620</c:v>
                </c:pt>
                <c:pt idx="2518">
                  <c:v>64680</c:v>
                </c:pt>
                <c:pt idx="2519">
                  <c:v>64740</c:v>
                </c:pt>
                <c:pt idx="2520">
                  <c:v>64800</c:v>
                </c:pt>
                <c:pt idx="2521">
                  <c:v>64860</c:v>
                </c:pt>
                <c:pt idx="2522">
                  <c:v>64920</c:v>
                </c:pt>
                <c:pt idx="2523">
                  <c:v>64980</c:v>
                </c:pt>
                <c:pt idx="2524">
                  <c:v>65040</c:v>
                </c:pt>
                <c:pt idx="2525">
                  <c:v>65100</c:v>
                </c:pt>
                <c:pt idx="2526">
                  <c:v>65160</c:v>
                </c:pt>
                <c:pt idx="2527">
                  <c:v>65220</c:v>
                </c:pt>
                <c:pt idx="2528">
                  <c:v>65280</c:v>
                </c:pt>
                <c:pt idx="2529">
                  <c:v>65340</c:v>
                </c:pt>
                <c:pt idx="2530">
                  <c:v>65400</c:v>
                </c:pt>
                <c:pt idx="2531">
                  <c:v>65460</c:v>
                </c:pt>
                <c:pt idx="2532">
                  <c:v>65520</c:v>
                </c:pt>
                <c:pt idx="2533">
                  <c:v>65580</c:v>
                </c:pt>
                <c:pt idx="2534">
                  <c:v>65640</c:v>
                </c:pt>
                <c:pt idx="2535">
                  <c:v>65700</c:v>
                </c:pt>
                <c:pt idx="2536">
                  <c:v>65760</c:v>
                </c:pt>
                <c:pt idx="2537">
                  <c:v>65820</c:v>
                </c:pt>
                <c:pt idx="2538">
                  <c:v>65880</c:v>
                </c:pt>
                <c:pt idx="2539">
                  <c:v>65940</c:v>
                </c:pt>
                <c:pt idx="2540">
                  <c:v>66000</c:v>
                </c:pt>
                <c:pt idx="2541">
                  <c:v>66060</c:v>
                </c:pt>
                <c:pt idx="2542">
                  <c:v>66120</c:v>
                </c:pt>
                <c:pt idx="2543">
                  <c:v>66180</c:v>
                </c:pt>
                <c:pt idx="2544">
                  <c:v>66240</c:v>
                </c:pt>
                <c:pt idx="2545">
                  <c:v>66300</c:v>
                </c:pt>
                <c:pt idx="2546">
                  <c:v>66360</c:v>
                </c:pt>
                <c:pt idx="2547">
                  <c:v>66420</c:v>
                </c:pt>
                <c:pt idx="2548">
                  <c:v>66480</c:v>
                </c:pt>
                <c:pt idx="2549">
                  <c:v>66540</c:v>
                </c:pt>
                <c:pt idx="2550">
                  <c:v>66600</c:v>
                </c:pt>
                <c:pt idx="2551">
                  <c:v>66660</c:v>
                </c:pt>
                <c:pt idx="2552">
                  <c:v>66720</c:v>
                </c:pt>
                <c:pt idx="2553">
                  <c:v>66780</c:v>
                </c:pt>
                <c:pt idx="2554">
                  <c:v>66840</c:v>
                </c:pt>
                <c:pt idx="2555">
                  <c:v>66900</c:v>
                </c:pt>
                <c:pt idx="2556">
                  <c:v>66960</c:v>
                </c:pt>
                <c:pt idx="2557">
                  <c:v>67020</c:v>
                </c:pt>
                <c:pt idx="2558">
                  <c:v>67080</c:v>
                </c:pt>
                <c:pt idx="2559">
                  <c:v>67140</c:v>
                </c:pt>
                <c:pt idx="2560">
                  <c:v>67200</c:v>
                </c:pt>
                <c:pt idx="2561">
                  <c:v>67260</c:v>
                </c:pt>
                <c:pt idx="2562">
                  <c:v>67320</c:v>
                </c:pt>
                <c:pt idx="2563">
                  <c:v>67380</c:v>
                </c:pt>
                <c:pt idx="2564">
                  <c:v>67440</c:v>
                </c:pt>
                <c:pt idx="2565">
                  <c:v>67500</c:v>
                </c:pt>
                <c:pt idx="2566">
                  <c:v>67560</c:v>
                </c:pt>
                <c:pt idx="2567">
                  <c:v>67620</c:v>
                </c:pt>
                <c:pt idx="2568">
                  <c:v>67680</c:v>
                </c:pt>
                <c:pt idx="2569">
                  <c:v>67740</c:v>
                </c:pt>
                <c:pt idx="2570">
                  <c:v>67800</c:v>
                </c:pt>
                <c:pt idx="2571">
                  <c:v>67860</c:v>
                </c:pt>
                <c:pt idx="2572">
                  <c:v>67920</c:v>
                </c:pt>
                <c:pt idx="2573">
                  <c:v>67980</c:v>
                </c:pt>
                <c:pt idx="2574">
                  <c:v>68040</c:v>
                </c:pt>
                <c:pt idx="2575">
                  <c:v>68100</c:v>
                </c:pt>
                <c:pt idx="2576">
                  <c:v>68160</c:v>
                </c:pt>
                <c:pt idx="2577">
                  <c:v>68220</c:v>
                </c:pt>
                <c:pt idx="2578">
                  <c:v>68280</c:v>
                </c:pt>
                <c:pt idx="2579">
                  <c:v>68340</c:v>
                </c:pt>
                <c:pt idx="2580">
                  <c:v>68400</c:v>
                </c:pt>
                <c:pt idx="2581">
                  <c:v>68460</c:v>
                </c:pt>
                <c:pt idx="2582">
                  <c:v>68520</c:v>
                </c:pt>
                <c:pt idx="2583">
                  <c:v>68580</c:v>
                </c:pt>
                <c:pt idx="2584">
                  <c:v>68640</c:v>
                </c:pt>
                <c:pt idx="2585">
                  <c:v>68700</c:v>
                </c:pt>
                <c:pt idx="2586">
                  <c:v>68760</c:v>
                </c:pt>
                <c:pt idx="2587">
                  <c:v>68820</c:v>
                </c:pt>
                <c:pt idx="2588">
                  <c:v>68880</c:v>
                </c:pt>
                <c:pt idx="2589">
                  <c:v>68940</c:v>
                </c:pt>
                <c:pt idx="2590">
                  <c:v>69000</c:v>
                </c:pt>
                <c:pt idx="2591">
                  <c:v>69060</c:v>
                </c:pt>
                <c:pt idx="2592">
                  <c:v>69120</c:v>
                </c:pt>
                <c:pt idx="2593">
                  <c:v>69180</c:v>
                </c:pt>
                <c:pt idx="2594">
                  <c:v>69240</c:v>
                </c:pt>
                <c:pt idx="2595">
                  <c:v>69300</c:v>
                </c:pt>
                <c:pt idx="2596">
                  <c:v>69360</c:v>
                </c:pt>
                <c:pt idx="2597">
                  <c:v>69420</c:v>
                </c:pt>
                <c:pt idx="2598">
                  <c:v>69480</c:v>
                </c:pt>
                <c:pt idx="2599">
                  <c:v>69540</c:v>
                </c:pt>
                <c:pt idx="2600">
                  <c:v>69600</c:v>
                </c:pt>
                <c:pt idx="2601">
                  <c:v>69660</c:v>
                </c:pt>
                <c:pt idx="2602">
                  <c:v>69720</c:v>
                </c:pt>
                <c:pt idx="2603">
                  <c:v>69780</c:v>
                </c:pt>
                <c:pt idx="2604">
                  <c:v>69840</c:v>
                </c:pt>
                <c:pt idx="2605">
                  <c:v>69900</c:v>
                </c:pt>
                <c:pt idx="2606">
                  <c:v>69960</c:v>
                </c:pt>
                <c:pt idx="2607">
                  <c:v>70020</c:v>
                </c:pt>
                <c:pt idx="2608">
                  <c:v>70080</c:v>
                </c:pt>
                <c:pt idx="2609">
                  <c:v>70140</c:v>
                </c:pt>
                <c:pt idx="2610">
                  <c:v>70200</c:v>
                </c:pt>
                <c:pt idx="2611">
                  <c:v>70260</c:v>
                </c:pt>
                <c:pt idx="2612">
                  <c:v>70320</c:v>
                </c:pt>
                <c:pt idx="2613">
                  <c:v>70380</c:v>
                </c:pt>
                <c:pt idx="2614">
                  <c:v>70440</c:v>
                </c:pt>
                <c:pt idx="2615">
                  <c:v>70500</c:v>
                </c:pt>
                <c:pt idx="2616">
                  <c:v>70560</c:v>
                </c:pt>
                <c:pt idx="2617">
                  <c:v>70620</c:v>
                </c:pt>
                <c:pt idx="2618">
                  <c:v>70680</c:v>
                </c:pt>
                <c:pt idx="2619">
                  <c:v>70740</c:v>
                </c:pt>
                <c:pt idx="2620">
                  <c:v>70800</c:v>
                </c:pt>
                <c:pt idx="2621">
                  <c:v>70860</c:v>
                </c:pt>
                <c:pt idx="2622">
                  <c:v>70920</c:v>
                </c:pt>
                <c:pt idx="2623">
                  <c:v>70980</c:v>
                </c:pt>
                <c:pt idx="2624">
                  <c:v>71040</c:v>
                </c:pt>
                <c:pt idx="2625">
                  <c:v>71100</c:v>
                </c:pt>
                <c:pt idx="2626">
                  <c:v>71160</c:v>
                </c:pt>
                <c:pt idx="2627">
                  <c:v>71220</c:v>
                </c:pt>
                <c:pt idx="2628">
                  <c:v>71280</c:v>
                </c:pt>
                <c:pt idx="2629">
                  <c:v>71340</c:v>
                </c:pt>
                <c:pt idx="2630">
                  <c:v>71400</c:v>
                </c:pt>
                <c:pt idx="2631">
                  <c:v>71460</c:v>
                </c:pt>
                <c:pt idx="2632">
                  <c:v>71520</c:v>
                </c:pt>
                <c:pt idx="2633">
                  <c:v>71580</c:v>
                </c:pt>
                <c:pt idx="2634">
                  <c:v>71640</c:v>
                </c:pt>
                <c:pt idx="2635">
                  <c:v>71700</c:v>
                </c:pt>
                <c:pt idx="2636">
                  <c:v>71760</c:v>
                </c:pt>
                <c:pt idx="2637">
                  <c:v>71820</c:v>
                </c:pt>
                <c:pt idx="2638">
                  <c:v>71880</c:v>
                </c:pt>
                <c:pt idx="2639">
                  <c:v>71940</c:v>
                </c:pt>
                <c:pt idx="2640">
                  <c:v>72000</c:v>
                </c:pt>
                <c:pt idx="2641">
                  <c:v>72060</c:v>
                </c:pt>
                <c:pt idx="2642">
                  <c:v>72120</c:v>
                </c:pt>
                <c:pt idx="2643">
                  <c:v>72180</c:v>
                </c:pt>
                <c:pt idx="2644">
                  <c:v>72240</c:v>
                </c:pt>
                <c:pt idx="2645">
                  <c:v>72300</c:v>
                </c:pt>
                <c:pt idx="2646">
                  <c:v>72360</c:v>
                </c:pt>
                <c:pt idx="2647">
                  <c:v>72420</c:v>
                </c:pt>
                <c:pt idx="2648">
                  <c:v>72480</c:v>
                </c:pt>
                <c:pt idx="2649">
                  <c:v>72540</c:v>
                </c:pt>
                <c:pt idx="2650">
                  <c:v>72600</c:v>
                </c:pt>
                <c:pt idx="2651">
                  <c:v>72660</c:v>
                </c:pt>
                <c:pt idx="2652">
                  <c:v>72720</c:v>
                </c:pt>
                <c:pt idx="2653">
                  <c:v>72780</c:v>
                </c:pt>
                <c:pt idx="2654">
                  <c:v>72840</c:v>
                </c:pt>
                <c:pt idx="2655">
                  <c:v>72900</c:v>
                </c:pt>
                <c:pt idx="2656">
                  <c:v>72960</c:v>
                </c:pt>
                <c:pt idx="2657">
                  <c:v>73020</c:v>
                </c:pt>
                <c:pt idx="2658">
                  <c:v>73080</c:v>
                </c:pt>
                <c:pt idx="2659">
                  <c:v>73140</c:v>
                </c:pt>
                <c:pt idx="2660">
                  <c:v>73200</c:v>
                </c:pt>
                <c:pt idx="2661">
                  <c:v>73260</c:v>
                </c:pt>
                <c:pt idx="2662">
                  <c:v>73320</c:v>
                </c:pt>
                <c:pt idx="2663">
                  <c:v>73380</c:v>
                </c:pt>
                <c:pt idx="2664">
                  <c:v>73440</c:v>
                </c:pt>
                <c:pt idx="2665">
                  <c:v>73500</c:v>
                </c:pt>
                <c:pt idx="2666">
                  <c:v>73560</c:v>
                </c:pt>
                <c:pt idx="2667">
                  <c:v>73620</c:v>
                </c:pt>
                <c:pt idx="2668">
                  <c:v>73680</c:v>
                </c:pt>
                <c:pt idx="2669">
                  <c:v>73740</c:v>
                </c:pt>
                <c:pt idx="2670">
                  <c:v>73800</c:v>
                </c:pt>
                <c:pt idx="2671">
                  <c:v>73860</c:v>
                </c:pt>
                <c:pt idx="2672">
                  <c:v>73920</c:v>
                </c:pt>
                <c:pt idx="2673">
                  <c:v>73980</c:v>
                </c:pt>
                <c:pt idx="2674">
                  <c:v>74040</c:v>
                </c:pt>
                <c:pt idx="2675">
                  <c:v>74100</c:v>
                </c:pt>
                <c:pt idx="2676">
                  <c:v>74160</c:v>
                </c:pt>
                <c:pt idx="2677">
                  <c:v>74220</c:v>
                </c:pt>
                <c:pt idx="2678">
                  <c:v>74280</c:v>
                </c:pt>
                <c:pt idx="2679">
                  <c:v>74340</c:v>
                </c:pt>
                <c:pt idx="2680">
                  <c:v>74400</c:v>
                </c:pt>
                <c:pt idx="2681">
                  <c:v>74460</c:v>
                </c:pt>
                <c:pt idx="2682">
                  <c:v>74520</c:v>
                </c:pt>
                <c:pt idx="2683">
                  <c:v>74580</c:v>
                </c:pt>
                <c:pt idx="2684">
                  <c:v>74640</c:v>
                </c:pt>
                <c:pt idx="2685">
                  <c:v>74700</c:v>
                </c:pt>
                <c:pt idx="2686">
                  <c:v>74760</c:v>
                </c:pt>
                <c:pt idx="2687">
                  <c:v>74820</c:v>
                </c:pt>
                <c:pt idx="2688">
                  <c:v>74880</c:v>
                </c:pt>
                <c:pt idx="2689">
                  <c:v>74940</c:v>
                </c:pt>
                <c:pt idx="2690">
                  <c:v>75000</c:v>
                </c:pt>
                <c:pt idx="2691">
                  <c:v>75060</c:v>
                </c:pt>
                <c:pt idx="2692">
                  <c:v>75120</c:v>
                </c:pt>
                <c:pt idx="2693">
                  <c:v>75180</c:v>
                </c:pt>
                <c:pt idx="2694">
                  <c:v>75240</c:v>
                </c:pt>
                <c:pt idx="2695">
                  <c:v>75300</c:v>
                </c:pt>
                <c:pt idx="2696">
                  <c:v>75360</c:v>
                </c:pt>
                <c:pt idx="2697">
                  <c:v>75420</c:v>
                </c:pt>
                <c:pt idx="2698">
                  <c:v>75480</c:v>
                </c:pt>
                <c:pt idx="2699">
                  <c:v>75540</c:v>
                </c:pt>
                <c:pt idx="2700">
                  <c:v>75600</c:v>
                </c:pt>
                <c:pt idx="2701">
                  <c:v>75660</c:v>
                </c:pt>
                <c:pt idx="2702">
                  <c:v>75720</c:v>
                </c:pt>
                <c:pt idx="2703">
                  <c:v>75780</c:v>
                </c:pt>
                <c:pt idx="2704">
                  <c:v>75840</c:v>
                </c:pt>
                <c:pt idx="2705">
                  <c:v>75900</c:v>
                </c:pt>
                <c:pt idx="2706">
                  <c:v>75960</c:v>
                </c:pt>
                <c:pt idx="2707">
                  <c:v>76020</c:v>
                </c:pt>
                <c:pt idx="2708">
                  <c:v>76080</c:v>
                </c:pt>
                <c:pt idx="2709">
                  <c:v>76140</c:v>
                </c:pt>
                <c:pt idx="2710">
                  <c:v>76200</c:v>
                </c:pt>
                <c:pt idx="2711">
                  <c:v>76260</c:v>
                </c:pt>
                <c:pt idx="2712">
                  <c:v>76320</c:v>
                </c:pt>
                <c:pt idx="2713">
                  <c:v>76380</c:v>
                </c:pt>
                <c:pt idx="2714">
                  <c:v>76440</c:v>
                </c:pt>
                <c:pt idx="2715">
                  <c:v>76500</c:v>
                </c:pt>
                <c:pt idx="2716">
                  <c:v>76560</c:v>
                </c:pt>
                <c:pt idx="2717">
                  <c:v>76620</c:v>
                </c:pt>
                <c:pt idx="2718">
                  <c:v>76680</c:v>
                </c:pt>
                <c:pt idx="2719">
                  <c:v>76740</c:v>
                </c:pt>
                <c:pt idx="2720">
                  <c:v>76800</c:v>
                </c:pt>
                <c:pt idx="2721">
                  <c:v>76860</c:v>
                </c:pt>
                <c:pt idx="2722">
                  <c:v>76920</c:v>
                </c:pt>
                <c:pt idx="2723">
                  <c:v>76980</c:v>
                </c:pt>
                <c:pt idx="2724">
                  <c:v>77040</c:v>
                </c:pt>
                <c:pt idx="2725">
                  <c:v>77100</c:v>
                </c:pt>
                <c:pt idx="2726">
                  <c:v>77160</c:v>
                </c:pt>
                <c:pt idx="2727">
                  <c:v>77220</c:v>
                </c:pt>
                <c:pt idx="2728">
                  <c:v>77280</c:v>
                </c:pt>
                <c:pt idx="2729">
                  <c:v>77340</c:v>
                </c:pt>
                <c:pt idx="2730">
                  <c:v>77400</c:v>
                </c:pt>
                <c:pt idx="2731">
                  <c:v>77460</c:v>
                </c:pt>
                <c:pt idx="2732">
                  <c:v>77520</c:v>
                </c:pt>
                <c:pt idx="2733">
                  <c:v>77580</c:v>
                </c:pt>
                <c:pt idx="2734">
                  <c:v>77640</c:v>
                </c:pt>
                <c:pt idx="2735">
                  <c:v>77700</c:v>
                </c:pt>
                <c:pt idx="2736">
                  <c:v>77760</c:v>
                </c:pt>
                <c:pt idx="2737">
                  <c:v>77820</c:v>
                </c:pt>
                <c:pt idx="2738">
                  <c:v>77880</c:v>
                </c:pt>
                <c:pt idx="2739">
                  <c:v>77940</c:v>
                </c:pt>
                <c:pt idx="2740">
                  <c:v>78000</c:v>
                </c:pt>
                <c:pt idx="2741">
                  <c:v>78060</c:v>
                </c:pt>
                <c:pt idx="2742">
                  <c:v>78120</c:v>
                </c:pt>
                <c:pt idx="2743">
                  <c:v>78180</c:v>
                </c:pt>
                <c:pt idx="2744">
                  <c:v>78240</c:v>
                </c:pt>
                <c:pt idx="2745">
                  <c:v>78300</c:v>
                </c:pt>
                <c:pt idx="2746">
                  <c:v>78360</c:v>
                </c:pt>
                <c:pt idx="2747">
                  <c:v>78420</c:v>
                </c:pt>
                <c:pt idx="2748">
                  <c:v>78480</c:v>
                </c:pt>
                <c:pt idx="2749">
                  <c:v>78540</c:v>
                </c:pt>
                <c:pt idx="2750">
                  <c:v>78600</c:v>
                </c:pt>
                <c:pt idx="2751">
                  <c:v>78660</c:v>
                </c:pt>
                <c:pt idx="2752">
                  <c:v>78720</c:v>
                </c:pt>
                <c:pt idx="2753">
                  <c:v>78780</c:v>
                </c:pt>
                <c:pt idx="2754">
                  <c:v>78840</c:v>
                </c:pt>
                <c:pt idx="2755">
                  <c:v>78900</c:v>
                </c:pt>
                <c:pt idx="2756">
                  <c:v>78960</c:v>
                </c:pt>
                <c:pt idx="2757">
                  <c:v>79020</c:v>
                </c:pt>
                <c:pt idx="2758">
                  <c:v>79080</c:v>
                </c:pt>
                <c:pt idx="2759">
                  <c:v>79140</c:v>
                </c:pt>
                <c:pt idx="2760">
                  <c:v>79200</c:v>
                </c:pt>
                <c:pt idx="2761">
                  <c:v>79260</c:v>
                </c:pt>
                <c:pt idx="2762">
                  <c:v>79320</c:v>
                </c:pt>
                <c:pt idx="2763">
                  <c:v>79380</c:v>
                </c:pt>
                <c:pt idx="2764">
                  <c:v>79440</c:v>
                </c:pt>
                <c:pt idx="2765">
                  <c:v>79500</c:v>
                </c:pt>
                <c:pt idx="2766">
                  <c:v>79560</c:v>
                </c:pt>
                <c:pt idx="2767">
                  <c:v>79620</c:v>
                </c:pt>
                <c:pt idx="2768">
                  <c:v>79680</c:v>
                </c:pt>
                <c:pt idx="2769">
                  <c:v>79740</c:v>
                </c:pt>
                <c:pt idx="2770">
                  <c:v>79800</c:v>
                </c:pt>
                <c:pt idx="2771">
                  <c:v>79860</c:v>
                </c:pt>
                <c:pt idx="2772">
                  <c:v>79920</c:v>
                </c:pt>
                <c:pt idx="2773">
                  <c:v>79980</c:v>
                </c:pt>
                <c:pt idx="2774">
                  <c:v>80040</c:v>
                </c:pt>
                <c:pt idx="2775">
                  <c:v>80100</c:v>
                </c:pt>
                <c:pt idx="2776">
                  <c:v>80160</c:v>
                </c:pt>
                <c:pt idx="2777">
                  <c:v>80220</c:v>
                </c:pt>
                <c:pt idx="2778">
                  <c:v>80280</c:v>
                </c:pt>
                <c:pt idx="2779">
                  <c:v>80340</c:v>
                </c:pt>
                <c:pt idx="2780">
                  <c:v>80400</c:v>
                </c:pt>
                <c:pt idx="2781">
                  <c:v>80460</c:v>
                </c:pt>
                <c:pt idx="2782">
                  <c:v>80520</c:v>
                </c:pt>
                <c:pt idx="2783">
                  <c:v>80580</c:v>
                </c:pt>
                <c:pt idx="2784">
                  <c:v>80640</c:v>
                </c:pt>
                <c:pt idx="2785">
                  <c:v>80700</c:v>
                </c:pt>
                <c:pt idx="2786">
                  <c:v>80760</c:v>
                </c:pt>
                <c:pt idx="2787">
                  <c:v>80820</c:v>
                </c:pt>
                <c:pt idx="2788">
                  <c:v>80880</c:v>
                </c:pt>
                <c:pt idx="2789">
                  <c:v>80940</c:v>
                </c:pt>
                <c:pt idx="2790">
                  <c:v>81000</c:v>
                </c:pt>
                <c:pt idx="2791">
                  <c:v>81060</c:v>
                </c:pt>
                <c:pt idx="2792">
                  <c:v>81120</c:v>
                </c:pt>
                <c:pt idx="2793">
                  <c:v>81180</c:v>
                </c:pt>
                <c:pt idx="2794">
                  <c:v>81240</c:v>
                </c:pt>
                <c:pt idx="2795">
                  <c:v>81300</c:v>
                </c:pt>
                <c:pt idx="2796">
                  <c:v>81360</c:v>
                </c:pt>
                <c:pt idx="2797">
                  <c:v>81420</c:v>
                </c:pt>
                <c:pt idx="2798">
                  <c:v>81480</c:v>
                </c:pt>
                <c:pt idx="2799">
                  <c:v>81540</c:v>
                </c:pt>
                <c:pt idx="2800">
                  <c:v>81600</c:v>
                </c:pt>
                <c:pt idx="2801">
                  <c:v>81660</c:v>
                </c:pt>
                <c:pt idx="2802">
                  <c:v>81720</c:v>
                </c:pt>
                <c:pt idx="2803">
                  <c:v>81780</c:v>
                </c:pt>
                <c:pt idx="2804">
                  <c:v>81840</c:v>
                </c:pt>
                <c:pt idx="2805">
                  <c:v>81900</c:v>
                </c:pt>
                <c:pt idx="2806">
                  <c:v>81960</c:v>
                </c:pt>
                <c:pt idx="2807">
                  <c:v>82020</c:v>
                </c:pt>
                <c:pt idx="2808">
                  <c:v>82080</c:v>
                </c:pt>
                <c:pt idx="2809">
                  <c:v>82140</c:v>
                </c:pt>
                <c:pt idx="2810">
                  <c:v>82200</c:v>
                </c:pt>
                <c:pt idx="2811">
                  <c:v>82260</c:v>
                </c:pt>
                <c:pt idx="2812">
                  <c:v>82320</c:v>
                </c:pt>
                <c:pt idx="2813">
                  <c:v>82380</c:v>
                </c:pt>
                <c:pt idx="2814">
                  <c:v>82440</c:v>
                </c:pt>
                <c:pt idx="2815">
                  <c:v>82500</c:v>
                </c:pt>
                <c:pt idx="2816">
                  <c:v>82560</c:v>
                </c:pt>
                <c:pt idx="2817">
                  <c:v>82620</c:v>
                </c:pt>
                <c:pt idx="2818">
                  <c:v>82680</c:v>
                </c:pt>
                <c:pt idx="2819">
                  <c:v>82740</c:v>
                </c:pt>
                <c:pt idx="2820">
                  <c:v>82800</c:v>
                </c:pt>
                <c:pt idx="2821">
                  <c:v>82860</c:v>
                </c:pt>
                <c:pt idx="2822">
                  <c:v>82920</c:v>
                </c:pt>
                <c:pt idx="2823">
                  <c:v>82980</c:v>
                </c:pt>
                <c:pt idx="2824">
                  <c:v>83040</c:v>
                </c:pt>
                <c:pt idx="2825">
                  <c:v>83100</c:v>
                </c:pt>
                <c:pt idx="2826">
                  <c:v>83160</c:v>
                </c:pt>
                <c:pt idx="2827">
                  <c:v>83220</c:v>
                </c:pt>
                <c:pt idx="2828">
                  <c:v>83280</c:v>
                </c:pt>
                <c:pt idx="2829">
                  <c:v>83340</c:v>
                </c:pt>
                <c:pt idx="2830">
                  <c:v>83400</c:v>
                </c:pt>
                <c:pt idx="2831">
                  <c:v>83460</c:v>
                </c:pt>
                <c:pt idx="2832">
                  <c:v>83520</c:v>
                </c:pt>
                <c:pt idx="2833">
                  <c:v>83580</c:v>
                </c:pt>
                <c:pt idx="2834">
                  <c:v>83640</c:v>
                </c:pt>
                <c:pt idx="2835">
                  <c:v>83700</c:v>
                </c:pt>
                <c:pt idx="2836">
                  <c:v>83760</c:v>
                </c:pt>
                <c:pt idx="2837">
                  <c:v>83820</c:v>
                </c:pt>
                <c:pt idx="2838">
                  <c:v>83880</c:v>
                </c:pt>
                <c:pt idx="2839">
                  <c:v>83940</c:v>
                </c:pt>
                <c:pt idx="2840">
                  <c:v>84000</c:v>
                </c:pt>
                <c:pt idx="2841">
                  <c:v>84060</c:v>
                </c:pt>
                <c:pt idx="2842">
                  <c:v>84120</c:v>
                </c:pt>
                <c:pt idx="2843">
                  <c:v>84180</c:v>
                </c:pt>
                <c:pt idx="2844">
                  <c:v>84240</c:v>
                </c:pt>
                <c:pt idx="2845">
                  <c:v>84300</c:v>
                </c:pt>
                <c:pt idx="2846">
                  <c:v>84360</c:v>
                </c:pt>
                <c:pt idx="2847">
                  <c:v>84420</c:v>
                </c:pt>
                <c:pt idx="2848">
                  <c:v>84480</c:v>
                </c:pt>
                <c:pt idx="2849">
                  <c:v>84540</c:v>
                </c:pt>
                <c:pt idx="2850">
                  <c:v>84600</c:v>
                </c:pt>
                <c:pt idx="2851">
                  <c:v>84660</c:v>
                </c:pt>
                <c:pt idx="2852">
                  <c:v>84720</c:v>
                </c:pt>
                <c:pt idx="2853">
                  <c:v>84780</c:v>
                </c:pt>
                <c:pt idx="2854">
                  <c:v>84840</c:v>
                </c:pt>
                <c:pt idx="2855">
                  <c:v>84900</c:v>
                </c:pt>
                <c:pt idx="2856">
                  <c:v>84960</c:v>
                </c:pt>
                <c:pt idx="2857">
                  <c:v>85020</c:v>
                </c:pt>
                <c:pt idx="2858">
                  <c:v>85080</c:v>
                </c:pt>
                <c:pt idx="2859">
                  <c:v>85140</c:v>
                </c:pt>
                <c:pt idx="2860">
                  <c:v>85200</c:v>
                </c:pt>
                <c:pt idx="2861">
                  <c:v>85260</c:v>
                </c:pt>
                <c:pt idx="2862">
                  <c:v>85320</c:v>
                </c:pt>
                <c:pt idx="2863">
                  <c:v>85380</c:v>
                </c:pt>
                <c:pt idx="2864">
                  <c:v>85440</c:v>
                </c:pt>
                <c:pt idx="2865">
                  <c:v>85500</c:v>
                </c:pt>
                <c:pt idx="2866">
                  <c:v>85560</c:v>
                </c:pt>
                <c:pt idx="2867">
                  <c:v>85620</c:v>
                </c:pt>
                <c:pt idx="2868">
                  <c:v>85680</c:v>
                </c:pt>
                <c:pt idx="2869">
                  <c:v>85740</c:v>
                </c:pt>
                <c:pt idx="2870">
                  <c:v>85800</c:v>
                </c:pt>
                <c:pt idx="2871">
                  <c:v>85860</c:v>
                </c:pt>
                <c:pt idx="2872">
                  <c:v>85920</c:v>
                </c:pt>
                <c:pt idx="2873">
                  <c:v>85980</c:v>
                </c:pt>
                <c:pt idx="2874">
                  <c:v>86040</c:v>
                </c:pt>
                <c:pt idx="2875">
                  <c:v>86100</c:v>
                </c:pt>
                <c:pt idx="2876">
                  <c:v>86160</c:v>
                </c:pt>
                <c:pt idx="2877">
                  <c:v>86220</c:v>
                </c:pt>
                <c:pt idx="2878">
                  <c:v>86280</c:v>
                </c:pt>
                <c:pt idx="2879">
                  <c:v>86340</c:v>
                </c:pt>
              </c:numCache>
            </c:numRef>
          </c:cat>
          <c:val>
            <c:numRef>
              <c:f>'1'!$B$2:$B$2881</c:f>
              <c:numCache>
                <c:formatCode>General</c:formatCode>
                <c:ptCount val="2880"/>
                <c:pt idx="0">
                  <c:v>84</c:v>
                </c:pt>
                <c:pt idx="1">
                  <c:v>61</c:v>
                </c:pt>
                <c:pt idx="2">
                  <c:v>100</c:v>
                </c:pt>
                <c:pt idx="3">
                  <c:v>87</c:v>
                </c:pt>
                <c:pt idx="4">
                  <c:v>105</c:v>
                </c:pt>
                <c:pt idx="5">
                  <c:v>64</c:v>
                </c:pt>
                <c:pt idx="6">
                  <c:v>141</c:v>
                </c:pt>
                <c:pt idx="7">
                  <c:v>236</c:v>
                </c:pt>
                <c:pt idx="8">
                  <c:v>197</c:v>
                </c:pt>
                <c:pt idx="9">
                  <c:v>157</c:v>
                </c:pt>
                <c:pt idx="10">
                  <c:v>111</c:v>
                </c:pt>
                <c:pt idx="11">
                  <c:v>152</c:v>
                </c:pt>
                <c:pt idx="12">
                  <c:v>150</c:v>
                </c:pt>
                <c:pt idx="13">
                  <c:v>174</c:v>
                </c:pt>
                <c:pt idx="14">
                  <c:v>170</c:v>
                </c:pt>
                <c:pt idx="15">
                  <c:v>237</c:v>
                </c:pt>
                <c:pt idx="16">
                  <c:v>201</c:v>
                </c:pt>
                <c:pt idx="17">
                  <c:v>178</c:v>
                </c:pt>
                <c:pt idx="18">
                  <c:v>260</c:v>
                </c:pt>
                <c:pt idx="19">
                  <c:v>201</c:v>
                </c:pt>
                <c:pt idx="20">
                  <c:v>291</c:v>
                </c:pt>
                <c:pt idx="21">
                  <c:v>265</c:v>
                </c:pt>
                <c:pt idx="22">
                  <c:v>189</c:v>
                </c:pt>
                <c:pt idx="23">
                  <c:v>242</c:v>
                </c:pt>
                <c:pt idx="24">
                  <c:v>224</c:v>
                </c:pt>
                <c:pt idx="25">
                  <c:v>274</c:v>
                </c:pt>
                <c:pt idx="26">
                  <c:v>175</c:v>
                </c:pt>
                <c:pt idx="27">
                  <c:v>286</c:v>
                </c:pt>
                <c:pt idx="28">
                  <c:v>226</c:v>
                </c:pt>
                <c:pt idx="29">
                  <c:v>303</c:v>
                </c:pt>
                <c:pt idx="30">
                  <c:v>216</c:v>
                </c:pt>
                <c:pt idx="31">
                  <c:v>271</c:v>
                </c:pt>
                <c:pt idx="32">
                  <c:v>378</c:v>
                </c:pt>
                <c:pt idx="33">
                  <c:v>361</c:v>
                </c:pt>
                <c:pt idx="34">
                  <c:v>375</c:v>
                </c:pt>
                <c:pt idx="35">
                  <c:v>25</c:v>
                </c:pt>
                <c:pt idx="36">
                  <c:v>163</c:v>
                </c:pt>
                <c:pt idx="37">
                  <c:v>320</c:v>
                </c:pt>
                <c:pt idx="38">
                  <c:v>382</c:v>
                </c:pt>
                <c:pt idx="39">
                  <c:v>497</c:v>
                </c:pt>
                <c:pt idx="40">
                  <c:v>416</c:v>
                </c:pt>
                <c:pt idx="41">
                  <c:v>310</c:v>
                </c:pt>
                <c:pt idx="42">
                  <c:v>507</c:v>
                </c:pt>
                <c:pt idx="43">
                  <c:v>480</c:v>
                </c:pt>
                <c:pt idx="44">
                  <c:v>838</c:v>
                </c:pt>
                <c:pt idx="45">
                  <c:v>604</c:v>
                </c:pt>
                <c:pt idx="46">
                  <c:v>1159</c:v>
                </c:pt>
                <c:pt idx="47">
                  <c:v>759</c:v>
                </c:pt>
                <c:pt idx="48">
                  <c:v>1078</c:v>
                </c:pt>
                <c:pt idx="49">
                  <c:v>849</c:v>
                </c:pt>
                <c:pt idx="50">
                  <c:v>1125</c:v>
                </c:pt>
                <c:pt idx="51">
                  <c:v>937</c:v>
                </c:pt>
                <c:pt idx="52">
                  <c:v>1227</c:v>
                </c:pt>
                <c:pt idx="53">
                  <c:v>831</c:v>
                </c:pt>
                <c:pt idx="54">
                  <c:v>912</c:v>
                </c:pt>
                <c:pt idx="55">
                  <c:v>712</c:v>
                </c:pt>
                <c:pt idx="56">
                  <c:v>1011</c:v>
                </c:pt>
                <c:pt idx="57">
                  <c:v>948</c:v>
                </c:pt>
                <c:pt idx="58">
                  <c:v>1127</c:v>
                </c:pt>
                <c:pt idx="59">
                  <c:v>798</c:v>
                </c:pt>
                <c:pt idx="60">
                  <c:v>542</c:v>
                </c:pt>
                <c:pt idx="61">
                  <c:v>952</c:v>
                </c:pt>
                <c:pt idx="62">
                  <c:v>769</c:v>
                </c:pt>
                <c:pt idx="63">
                  <c:v>436</c:v>
                </c:pt>
                <c:pt idx="64">
                  <c:v>885</c:v>
                </c:pt>
                <c:pt idx="65">
                  <c:v>714</c:v>
                </c:pt>
                <c:pt idx="66">
                  <c:v>793</c:v>
                </c:pt>
                <c:pt idx="67">
                  <c:v>736</c:v>
                </c:pt>
                <c:pt idx="68">
                  <c:v>673</c:v>
                </c:pt>
                <c:pt idx="69">
                  <c:v>648</c:v>
                </c:pt>
                <c:pt idx="70">
                  <c:v>754</c:v>
                </c:pt>
                <c:pt idx="71">
                  <c:v>372</c:v>
                </c:pt>
                <c:pt idx="72">
                  <c:v>860</c:v>
                </c:pt>
                <c:pt idx="73">
                  <c:v>834</c:v>
                </c:pt>
                <c:pt idx="74">
                  <c:v>666</c:v>
                </c:pt>
                <c:pt idx="75">
                  <c:v>832</c:v>
                </c:pt>
                <c:pt idx="76">
                  <c:v>572</c:v>
                </c:pt>
                <c:pt idx="77">
                  <c:v>698</c:v>
                </c:pt>
                <c:pt idx="78">
                  <c:v>560</c:v>
                </c:pt>
                <c:pt idx="79">
                  <c:v>503</c:v>
                </c:pt>
                <c:pt idx="80">
                  <c:v>499</c:v>
                </c:pt>
                <c:pt idx="81">
                  <c:v>309</c:v>
                </c:pt>
                <c:pt idx="82">
                  <c:v>750</c:v>
                </c:pt>
                <c:pt idx="83">
                  <c:v>591</c:v>
                </c:pt>
                <c:pt idx="84">
                  <c:v>732</c:v>
                </c:pt>
                <c:pt idx="85">
                  <c:v>456</c:v>
                </c:pt>
                <c:pt idx="86">
                  <c:v>542</c:v>
                </c:pt>
                <c:pt idx="87">
                  <c:v>563</c:v>
                </c:pt>
                <c:pt idx="88">
                  <c:v>305</c:v>
                </c:pt>
                <c:pt idx="89">
                  <c:v>401</c:v>
                </c:pt>
                <c:pt idx="90">
                  <c:v>371</c:v>
                </c:pt>
                <c:pt idx="91">
                  <c:v>506</c:v>
                </c:pt>
                <c:pt idx="92">
                  <c:v>389</c:v>
                </c:pt>
                <c:pt idx="93">
                  <c:v>442</c:v>
                </c:pt>
                <c:pt idx="94">
                  <c:v>438</c:v>
                </c:pt>
                <c:pt idx="95">
                  <c:v>312</c:v>
                </c:pt>
                <c:pt idx="96">
                  <c:v>429</c:v>
                </c:pt>
                <c:pt idx="97">
                  <c:v>320</c:v>
                </c:pt>
                <c:pt idx="98">
                  <c:v>451</c:v>
                </c:pt>
                <c:pt idx="99">
                  <c:v>291</c:v>
                </c:pt>
                <c:pt idx="100">
                  <c:v>266</c:v>
                </c:pt>
                <c:pt idx="101">
                  <c:v>441</c:v>
                </c:pt>
                <c:pt idx="102">
                  <c:v>347</c:v>
                </c:pt>
                <c:pt idx="103">
                  <c:v>247</c:v>
                </c:pt>
                <c:pt idx="104">
                  <c:v>369</c:v>
                </c:pt>
                <c:pt idx="105">
                  <c:v>283</c:v>
                </c:pt>
                <c:pt idx="106">
                  <c:v>316</c:v>
                </c:pt>
                <c:pt idx="107">
                  <c:v>204</c:v>
                </c:pt>
                <c:pt idx="108">
                  <c:v>305</c:v>
                </c:pt>
                <c:pt idx="109">
                  <c:v>222</c:v>
                </c:pt>
                <c:pt idx="110">
                  <c:v>224</c:v>
                </c:pt>
                <c:pt idx="111">
                  <c:v>292</c:v>
                </c:pt>
                <c:pt idx="112">
                  <c:v>214</c:v>
                </c:pt>
                <c:pt idx="113">
                  <c:v>243</c:v>
                </c:pt>
                <c:pt idx="114">
                  <c:v>208</c:v>
                </c:pt>
                <c:pt idx="115">
                  <c:v>208</c:v>
                </c:pt>
                <c:pt idx="116">
                  <c:v>260</c:v>
                </c:pt>
                <c:pt idx="117">
                  <c:v>218</c:v>
                </c:pt>
                <c:pt idx="118">
                  <c:v>170</c:v>
                </c:pt>
                <c:pt idx="119">
                  <c:v>100</c:v>
                </c:pt>
                <c:pt idx="120">
                  <c:v>4</c:v>
                </c:pt>
                <c:pt idx="121">
                  <c:v>8</c:v>
                </c:pt>
                <c:pt idx="122">
                  <c:v>6</c:v>
                </c:pt>
                <c:pt idx="123">
                  <c:v>8</c:v>
                </c:pt>
                <c:pt idx="124">
                  <c:v>3</c:v>
                </c:pt>
                <c:pt idx="125">
                  <c:v>3</c:v>
                </c:pt>
                <c:pt idx="126">
                  <c:v>4</c:v>
                </c:pt>
                <c:pt idx="127">
                  <c:v>5</c:v>
                </c:pt>
                <c:pt idx="128">
                  <c:v>4</c:v>
                </c:pt>
                <c:pt idx="129">
                  <c:v>5</c:v>
                </c:pt>
                <c:pt idx="130">
                  <c:v>5</c:v>
                </c:pt>
                <c:pt idx="131">
                  <c:v>1</c:v>
                </c:pt>
                <c:pt idx="132">
                  <c:v>5</c:v>
                </c:pt>
                <c:pt idx="133">
                  <c:v>5</c:v>
                </c:pt>
                <c:pt idx="134">
                  <c:v>5</c:v>
                </c:pt>
                <c:pt idx="135">
                  <c:v>4</c:v>
                </c:pt>
                <c:pt idx="136">
                  <c:v>5</c:v>
                </c:pt>
                <c:pt idx="137">
                  <c:v>3</c:v>
                </c:pt>
                <c:pt idx="138">
                  <c:v>5</c:v>
                </c:pt>
                <c:pt idx="139">
                  <c:v>1</c:v>
                </c:pt>
                <c:pt idx="140">
                  <c:v>1</c:v>
                </c:pt>
                <c:pt idx="141">
                  <c:v>5</c:v>
                </c:pt>
                <c:pt idx="142">
                  <c:v>5</c:v>
                </c:pt>
                <c:pt idx="143">
                  <c:v>4</c:v>
                </c:pt>
                <c:pt idx="144">
                  <c:v>2</c:v>
                </c:pt>
                <c:pt idx="145">
                  <c:v>5</c:v>
                </c:pt>
                <c:pt idx="146">
                  <c:v>3</c:v>
                </c:pt>
                <c:pt idx="147">
                  <c:v>3</c:v>
                </c:pt>
                <c:pt idx="148">
                  <c:v>5</c:v>
                </c:pt>
                <c:pt idx="149">
                  <c:v>4</c:v>
                </c:pt>
                <c:pt idx="150">
                  <c:v>5</c:v>
                </c:pt>
                <c:pt idx="151">
                  <c:v>2</c:v>
                </c:pt>
                <c:pt idx="152">
                  <c:v>4</c:v>
                </c:pt>
                <c:pt idx="153">
                  <c:v>5</c:v>
                </c:pt>
                <c:pt idx="154">
                  <c:v>10</c:v>
                </c:pt>
                <c:pt idx="155">
                  <c:v>5</c:v>
                </c:pt>
                <c:pt idx="156">
                  <c:v>10</c:v>
                </c:pt>
                <c:pt idx="157">
                  <c:v>8</c:v>
                </c:pt>
                <c:pt idx="158">
                  <c:v>2</c:v>
                </c:pt>
                <c:pt idx="159">
                  <c:v>8</c:v>
                </c:pt>
                <c:pt idx="160">
                  <c:v>3</c:v>
                </c:pt>
                <c:pt idx="161">
                  <c:v>8</c:v>
                </c:pt>
                <c:pt idx="162">
                  <c:v>6</c:v>
                </c:pt>
                <c:pt idx="163">
                  <c:v>6</c:v>
                </c:pt>
                <c:pt idx="164">
                  <c:v>7</c:v>
                </c:pt>
                <c:pt idx="165">
                  <c:v>8</c:v>
                </c:pt>
                <c:pt idx="166">
                  <c:v>4</c:v>
                </c:pt>
                <c:pt idx="167">
                  <c:v>3</c:v>
                </c:pt>
                <c:pt idx="168">
                  <c:v>6</c:v>
                </c:pt>
                <c:pt idx="169">
                  <c:v>2</c:v>
                </c:pt>
                <c:pt idx="170">
                  <c:v>4</c:v>
                </c:pt>
                <c:pt idx="171">
                  <c:v>5</c:v>
                </c:pt>
                <c:pt idx="172">
                  <c:v>3</c:v>
                </c:pt>
                <c:pt idx="173">
                  <c:v>4</c:v>
                </c:pt>
                <c:pt idx="174">
                  <c:v>7</c:v>
                </c:pt>
                <c:pt idx="175">
                  <c:v>1</c:v>
                </c:pt>
                <c:pt idx="176">
                  <c:v>6</c:v>
                </c:pt>
                <c:pt idx="177">
                  <c:v>4</c:v>
                </c:pt>
                <c:pt idx="178">
                  <c:v>7</c:v>
                </c:pt>
                <c:pt idx="179">
                  <c:v>4</c:v>
                </c:pt>
                <c:pt idx="180">
                  <c:v>3</c:v>
                </c:pt>
                <c:pt idx="181">
                  <c:v>5</c:v>
                </c:pt>
                <c:pt idx="182">
                  <c:v>4</c:v>
                </c:pt>
                <c:pt idx="183">
                  <c:v>6</c:v>
                </c:pt>
                <c:pt idx="184">
                  <c:v>2</c:v>
                </c:pt>
                <c:pt idx="185">
                  <c:v>6</c:v>
                </c:pt>
                <c:pt idx="186">
                  <c:v>5</c:v>
                </c:pt>
                <c:pt idx="187">
                  <c:v>6</c:v>
                </c:pt>
                <c:pt idx="188">
                  <c:v>5</c:v>
                </c:pt>
                <c:pt idx="189">
                  <c:v>7</c:v>
                </c:pt>
                <c:pt idx="190">
                  <c:v>3</c:v>
                </c:pt>
                <c:pt idx="191">
                  <c:v>19</c:v>
                </c:pt>
                <c:pt idx="192">
                  <c:v>2</c:v>
                </c:pt>
                <c:pt idx="193">
                  <c:v>10</c:v>
                </c:pt>
                <c:pt idx="194">
                  <c:v>5</c:v>
                </c:pt>
                <c:pt idx="195">
                  <c:v>1</c:v>
                </c:pt>
                <c:pt idx="196">
                  <c:v>5</c:v>
                </c:pt>
                <c:pt idx="197">
                  <c:v>15</c:v>
                </c:pt>
                <c:pt idx="198">
                  <c:v>9</c:v>
                </c:pt>
                <c:pt idx="199">
                  <c:v>9</c:v>
                </c:pt>
                <c:pt idx="200">
                  <c:v>35</c:v>
                </c:pt>
                <c:pt idx="201">
                  <c:v>20</c:v>
                </c:pt>
                <c:pt idx="202">
                  <c:v>3</c:v>
                </c:pt>
                <c:pt idx="203">
                  <c:v>6</c:v>
                </c:pt>
                <c:pt idx="204">
                  <c:v>6</c:v>
                </c:pt>
                <c:pt idx="205">
                  <c:v>1</c:v>
                </c:pt>
                <c:pt idx="206">
                  <c:v>4</c:v>
                </c:pt>
                <c:pt idx="207">
                  <c:v>4</c:v>
                </c:pt>
                <c:pt idx="208">
                  <c:v>6</c:v>
                </c:pt>
                <c:pt idx="209">
                  <c:v>3</c:v>
                </c:pt>
                <c:pt idx="210">
                  <c:v>33</c:v>
                </c:pt>
                <c:pt idx="211">
                  <c:v>8</c:v>
                </c:pt>
                <c:pt idx="212">
                  <c:v>5</c:v>
                </c:pt>
                <c:pt idx="213">
                  <c:v>4</c:v>
                </c:pt>
                <c:pt idx="214">
                  <c:v>2</c:v>
                </c:pt>
                <c:pt idx="215">
                  <c:v>1</c:v>
                </c:pt>
                <c:pt idx="216">
                  <c:v>3</c:v>
                </c:pt>
                <c:pt idx="217">
                  <c:v>2</c:v>
                </c:pt>
                <c:pt idx="218">
                  <c:v>7</c:v>
                </c:pt>
                <c:pt idx="219">
                  <c:v>4</c:v>
                </c:pt>
                <c:pt idx="220">
                  <c:v>1</c:v>
                </c:pt>
                <c:pt idx="221">
                  <c:v>2</c:v>
                </c:pt>
                <c:pt idx="222">
                  <c:v>2</c:v>
                </c:pt>
                <c:pt idx="223">
                  <c:v>4</c:v>
                </c:pt>
                <c:pt idx="224">
                  <c:v>3</c:v>
                </c:pt>
                <c:pt idx="225">
                  <c:v>2</c:v>
                </c:pt>
                <c:pt idx="226">
                  <c:v>6</c:v>
                </c:pt>
                <c:pt idx="227">
                  <c:v>4</c:v>
                </c:pt>
                <c:pt idx="228">
                  <c:v>2</c:v>
                </c:pt>
                <c:pt idx="229">
                  <c:v>5</c:v>
                </c:pt>
                <c:pt idx="230">
                  <c:v>2</c:v>
                </c:pt>
                <c:pt idx="231">
                  <c:v>3</c:v>
                </c:pt>
                <c:pt idx="232">
                  <c:v>2</c:v>
                </c:pt>
                <c:pt idx="233">
                  <c:v>4</c:v>
                </c:pt>
                <c:pt idx="234">
                  <c:v>1</c:v>
                </c:pt>
                <c:pt idx="235">
                  <c:v>9</c:v>
                </c:pt>
                <c:pt idx="236">
                  <c:v>3</c:v>
                </c:pt>
                <c:pt idx="237">
                  <c:v>3</c:v>
                </c:pt>
                <c:pt idx="238">
                  <c:v>15</c:v>
                </c:pt>
                <c:pt idx="239">
                  <c:v>3</c:v>
                </c:pt>
                <c:pt idx="240">
                  <c:v>6</c:v>
                </c:pt>
                <c:pt idx="241">
                  <c:v>4</c:v>
                </c:pt>
                <c:pt idx="242">
                  <c:v>2</c:v>
                </c:pt>
                <c:pt idx="243">
                  <c:v>2</c:v>
                </c:pt>
                <c:pt idx="244">
                  <c:v>3</c:v>
                </c:pt>
                <c:pt idx="245">
                  <c:v>5</c:v>
                </c:pt>
                <c:pt idx="246">
                  <c:v>22</c:v>
                </c:pt>
                <c:pt idx="247">
                  <c:v>8</c:v>
                </c:pt>
                <c:pt idx="248">
                  <c:v>7</c:v>
                </c:pt>
                <c:pt idx="249">
                  <c:v>8</c:v>
                </c:pt>
                <c:pt idx="250">
                  <c:v>8</c:v>
                </c:pt>
                <c:pt idx="251">
                  <c:v>28</c:v>
                </c:pt>
                <c:pt idx="252">
                  <c:v>3</c:v>
                </c:pt>
                <c:pt idx="253">
                  <c:v>3</c:v>
                </c:pt>
                <c:pt idx="254">
                  <c:v>1</c:v>
                </c:pt>
                <c:pt idx="255">
                  <c:v>2</c:v>
                </c:pt>
                <c:pt idx="256">
                  <c:v>2</c:v>
                </c:pt>
                <c:pt idx="257">
                  <c:v>2</c:v>
                </c:pt>
                <c:pt idx="258">
                  <c:v>5</c:v>
                </c:pt>
                <c:pt idx="259">
                  <c:v>3</c:v>
                </c:pt>
                <c:pt idx="260">
                  <c:v>1</c:v>
                </c:pt>
                <c:pt idx="261">
                  <c:v>3</c:v>
                </c:pt>
                <c:pt idx="262">
                  <c:v>2</c:v>
                </c:pt>
                <c:pt idx="263">
                  <c:v>0</c:v>
                </c:pt>
                <c:pt idx="264">
                  <c:v>0</c:v>
                </c:pt>
                <c:pt idx="265">
                  <c:v>1</c:v>
                </c:pt>
                <c:pt idx="266">
                  <c:v>2</c:v>
                </c:pt>
                <c:pt idx="267">
                  <c:v>4</c:v>
                </c:pt>
                <c:pt idx="268">
                  <c:v>3</c:v>
                </c:pt>
                <c:pt idx="269">
                  <c:v>0</c:v>
                </c:pt>
                <c:pt idx="270">
                  <c:v>1</c:v>
                </c:pt>
                <c:pt idx="271">
                  <c:v>2</c:v>
                </c:pt>
                <c:pt idx="272">
                  <c:v>4</c:v>
                </c:pt>
                <c:pt idx="273">
                  <c:v>3</c:v>
                </c:pt>
                <c:pt idx="274">
                  <c:v>4</c:v>
                </c:pt>
                <c:pt idx="275">
                  <c:v>2</c:v>
                </c:pt>
                <c:pt idx="276">
                  <c:v>2</c:v>
                </c:pt>
                <c:pt idx="277">
                  <c:v>2</c:v>
                </c:pt>
                <c:pt idx="278">
                  <c:v>1</c:v>
                </c:pt>
                <c:pt idx="279">
                  <c:v>3</c:v>
                </c:pt>
                <c:pt idx="280">
                  <c:v>1</c:v>
                </c:pt>
                <c:pt idx="281">
                  <c:v>4</c:v>
                </c:pt>
                <c:pt idx="282">
                  <c:v>1</c:v>
                </c:pt>
                <c:pt idx="283">
                  <c:v>0</c:v>
                </c:pt>
                <c:pt idx="284">
                  <c:v>2</c:v>
                </c:pt>
                <c:pt idx="285">
                  <c:v>2</c:v>
                </c:pt>
                <c:pt idx="286">
                  <c:v>1</c:v>
                </c:pt>
                <c:pt idx="287">
                  <c:v>1</c:v>
                </c:pt>
                <c:pt idx="288">
                  <c:v>3</c:v>
                </c:pt>
                <c:pt idx="289">
                  <c:v>0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2</c:v>
                </c:pt>
                <c:pt idx="294">
                  <c:v>2</c:v>
                </c:pt>
                <c:pt idx="295">
                  <c:v>1</c:v>
                </c:pt>
                <c:pt idx="296">
                  <c:v>2</c:v>
                </c:pt>
                <c:pt idx="297">
                  <c:v>2</c:v>
                </c:pt>
                <c:pt idx="298">
                  <c:v>2</c:v>
                </c:pt>
                <c:pt idx="299">
                  <c:v>1</c:v>
                </c:pt>
                <c:pt idx="300">
                  <c:v>2</c:v>
                </c:pt>
                <c:pt idx="301">
                  <c:v>4</c:v>
                </c:pt>
                <c:pt idx="302">
                  <c:v>2</c:v>
                </c:pt>
                <c:pt idx="303">
                  <c:v>0</c:v>
                </c:pt>
                <c:pt idx="304">
                  <c:v>1</c:v>
                </c:pt>
                <c:pt idx="305">
                  <c:v>5</c:v>
                </c:pt>
                <c:pt idx="306">
                  <c:v>1</c:v>
                </c:pt>
                <c:pt idx="307">
                  <c:v>2</c:v>
                </c:pt>
                <c:pt idx="308">
                  <c:v>3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3</c:v>
                </c:pt>
                <c:pt idx="313">
                  <c:v>2</c:v>
                </c:pt>
                <c:pt idx="314">
                  <c:v>1</c:v>
                </c:pt>
                <c:pt idx="315">
                  <c:v>0</c:v>
                </c:pt>
                <c:pt idx="316">
                  <c:v>1</c:v>
                </c:pt>
                <c:pt idx="317">
                  <c:v>2</c:v>
                </c:pt>
                <c:pt idx="318">
                  <c:v>2</c:v>
                </c:pt>
                <c:pt idx="319">
                  <c:v>0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2</c:v>
                </c:pt>
                <c:pt idx="324">
                  <c:v>3</c:v>
                </c:pt>
                <c:pt idx="325">
                  <c:v>1</c:v>
                </c:pt>
                <c:pt idx="326">
                  <c:v>2</c:v>
                </c:pt>
                <c:pt idx="327">
                  <c:v>0</c:v>
                </c:pt>
                <c:pt idx="328">
                  <c:v>2</c:v>
                </c:pt>
                <c:pt idx="329">
                  <c:v>5</c:v>
                </c:pt>
                <c:pt idx="330">
                  <c:v>2</c:v>
                </c:pt>
                <c:pt idx="331">
                  <c:v>1</c:v>
                </c:pt>
                <c:pt idx="332">
                  <c:v>2</c:v>
                </c:pt>
                <c:pt idx="333">
                  <c:v>3</c:v>
                </c:pt>
                <c:pt idx="334">
                  <c:v>0</c:v>
                </c:pt>
                <c:pt idx="335">
                  <c:v>2</c:v>
                </c:pt>
                <c:pt idx="336">
                  <c:v>4</c:v>
                </c:pt>
                <c:pt idx="337">
                  <c:v>1</c:v>
                </c:pt>
                <c:pt idx="338">
                  <c:v>2</c:v>
                </c:pt>
                <c:pt idx="339">
                  <c:v>2</c:v>
                </c:pt>
                <c:pt idx="340">
                  <c:v>3</c:v>
                </c:pt>
                <c:pt idx="341">
                  <c:v>3</c:v>
                </c:pt>
                <c:pt idx="342">
                  <c:v>2</c:v>
                </c:pt>
                <c:pt idx="343">
                  <c:v>0</c:v>
                </c:pt>
                <c:pt idx="344">
                  <c:v>1</c:v>
                </c:pt>
                <c:pt idx="345">
                  <c:v>0</c:v>
                </c:pt>
                <c:pt idx="346">
                  <c:v>0</c:v>
                </c:pt>
                <c:pt idx="347">
                  <c:v>1</c:v>
                </c:pt>
                <c:pt idx="348">
                  <c:v>2</c:v>
                </c:pt>
                <c:pt idx="349">
                  <c:v>3</c:v>
                </c:pt>
                <c:pt idx="350">
                  <c:v>2</c:v>
                </c:pt>
                <c:pt idx="351">
                  <c:v>2</c:v>
                </c:pt>
                <c:pt idx="352">
                  <c:v>0</c:v>
                </c:pt>
                <c:pt idx="353">
                  <c:v>3</c:v>
                </c:pt>
                <c:pt idx="354">
                  <c:v>2</c:v>
                </c:pt>
                <c:pt idx="355">
                  <c:v>2</c:v>
                </c:pt>
                <c:pt idx="356">
                  <c:v>2</c:v>
                </c:pt>
                <c:pt idx="357">
                  <c:v>1</c:v>
                </c:pt>
                <c:pt idx="358">
                  <c:v>2</c:v>
                </c:pt>
                <c:pt idx="359">
                  <c:v>3</c:v>
                </c:pt>
                <c:pt idx="360">
                  <c:v>2</c:v>
                </c:pt>
                <c:pt idx="361">
                  <c:v>1</c:v>
                </c:pt>
                <c:pt idx="362">
                  <c:v>3</c:v>
                </c:pt>
                <c:pt idx="363">
                  <c:v>1</c:v>
                </c:pt>
                <c:pt idx="364">
                  <c:v>2</c:v>
                </c:pt>
                <c:pt idx="365">
                  <c:v>2</c:v>
                </c:pt>
                <c:pt idx="366">
                  <c:v>3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2</c:v>
                </c:pt>
                <c:pt idx="371">
                  <c:v>2</c:v>
                </c:pt>
                <c:pt idx="372">
                  <c:v>0</c:v>
                </c:pt>
                <c:pt idx="373">
                  <c:v>2</c:v>
                </c:pt>
                <c:pt idx="374">
                  <c:v>1</c:v>
                </c:pt>
                <c:pt idx="375">
                  <c:v>2</c:v>
                </c:pt>
                <c:pt idx="376">
                  <c:v>2</c:v>
                </c:pt>
                <c:pt idx="377">
                  <c:v>0</c:v>
                </c:pt>
                <c:pt idx="378">
                  <c:v>1</c:v>
                </c:pt>
                <c:pt idx="379">
                  <c:v>0</c:v>
                </c:pt>
                <c:pt idx="380">
                  <c:v>2</c:v>
                </c:pt>
                <c:pt idx="381">
                  <c:v>2</c:v>
                </c:pt>
                <c:pt idx="382">
                  <c:v>1</c:v>
                </c:pt>
                <c:pt idx="383">
                  <c:v>2</c:v>
                </c:pt>
                <c:pt idx="384">
                  <c:v>2</c:v>
                </c:pt>
                <c:pt idx="385">
                  <c:v>2</c:v>
                </c:pt>
                <c:pt idx="386">
                  <c:v>1</c:v>
                </c:pt>
                <c:pt idx="387">
                  <c:v>1</c:v>
                </c:pt>
                <c:pt idx="388">
                  <c:v>0</c:v>
                </c:pt>
                <c:pt idx="389">
                  <c:v>3</c:v>
                </c:pt>
                <c:pt idx="390">
                  <c:v>0</c:v>
                </c:pt>
                <c:pt idx="391">
                  <c:v>2</c:v>
                </c:pt>
                <c:pt idx="392">
                  <c:v>2</c:v>
                </c:pt>
                <c:pt idx="393">
                  <c:v>1</c:v>
                </c:pt>
                <c:pt idx="394">
                  <c:v>2</c:v>
                </c:pt>
                <c:pt idx="395">
                  <c:v>1</c:v>
                </c:pt>
                <c:pt idx="396">
                  <c:v>1</c:v>
                </c:pt>
                <c:pt idx="397">
                  <c:v>3</c:v>
                </c:pt>
                <c:pt idx="398">
                  <c:v>4</c:v>
                </c:pt>
                <c:pt idx="399">
                  <c:v>1</c:v>
                </c:pt>
                <c:pt idx="400">
                  <c:v>3</c:v>
                </c:pt>
                <c:pt idx="401">
                  <c:v>2</c:v>
                </c:pt>
                <c:pt idx="402">
                  <c:v>2</c:v>
                </c:pt>
                <c:pt idx="403">
                  <c:v>2</c:v>
                </c:pt>
                <c:pt idx="404">
                  <c:v>1</c:v>
                </c:pt>
                <c:pt idx="405">
                  <c:v>0</c:v>
                </c:pt>
                <c:pt idx="406">
                  <c:v>3</c:v>
                </c:pt>
                <c:pt idx="407">
                  <c:v>2</c:v>
                </c:pt>
                <c:pt idx="408">
                  <c:v>2</c:v>
                </c:pt>
                <c:pt idx="409">
                  <c:v>1</c:v>
                </c:pt>
                <c:pt idx="410">
                  <c:v>2</c:v>
                </c:pt>
                <c:pt idx="411">
                  <c:v>0</c:v>
                </c:pt>
                <c:pt idx="412">
                  <c:v>1</c:v>
                </c:pt>
                <c:pt idx="413">
                  <c:v>2</c:v>
                </c:pt>
                <c:pt idx="414">
                  <c:v>3</c:v>
                </c:pt>
                <c:pt idx="415">
                  <c:v>4</c:v>
                </c:pt>
                <c:pt idx="416">
                  <c:v>1</c:v>
                </c:pt>
                <c:pt idx="417">
                  <c:v>1</c:v>
                </c:pt>
                <c:pt idx="418">
                  <c:v>2</c:v>
                </c:pt>
                <c:pt idx="419">
                  <c:v>2</c:v>
                </c:pt>
                <c:pt idx="420">
                  <c:v>1</c:v>
                </c:pt>
                <c:pt idx="421">
                  <c:v>1</c:v>
                </c:pt>
                <c:pt idx="422">
                  <c:v>2</c:v>
                </c:pt>
                <c:pt idx="423">
                  <c:v>1</c:v>
                </c:pt>
                <c:pt idx="424">
                  <c:v>2</c:v>
                </c:pt>
                <c:pt idx="425">
                  <c:v>0</c:v>
                </c:pt>
                <c:pt idx="426">
                  <c:v>1</c:v>
                </c:pt>
                <c:pt idx="427">
                  <c:v>0</c:v>
                </c:pt>
                <c:pt idx="428">
                  <c:v>2</c:v>
                </c:pt>
                <c:pt idx="429">
                  <c:v>2</c:v>
                </c:pt>
                <c:pt idx="430">
                  <c:v>1</c:v>
                </c:pt>
                <c:pt idx="431">
                  <c:v>2</c:v>
                </c:pt>
                <c:pt idx="432">
                  <c:v>2</c:v>
                </c:pt>
                <c:pt idx="433">
                  <c:v>2</c:v>
                </c:pt>
                <c:pt idx="434">
                  <c:v>2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2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2</c:v>
                </c:pt>
                <c:pt idx="447">
                  <c:v>1</c:v>
                </c:pt>
                <c:pt idx="448">
                  <c:v>2</c:v>
                </c:pt>
                <c:pt idx="449">
                  <c:v>3</c:v>
                </c:pt>
                <c:pt idx="450">
                  <c:v>2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2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2</c:v>
                </c:pt>
                <c:pt idx="461">
                  <c:v>0</c:v>
                </c:pt>
                <c:pt idx="462">
                  <c:v>1</c:v>
                </c:pt>
                <c:pt idx="463">
                  <c:v>2</c:v>
                </c:pt>
                <c:pt idx="464">
                  <c:v>2</c:v>
                </c:pt>
                <c:pt idx="465">
                  <c:v>2</c:v>
                </c:pt>
                <c:pt idx="466">
                  <c:v>1</c:v>
                </c:pt>
                <c:pt idx="467">
                  <c:v>0</c:v>
                </c:pt>
                <c:pt idx="468">
                  <c:v>2</c:v>
                </c:pt>
                <c:pt idx="469">
                  <c:v>2</c:v>
                </c:pt>
                <c:pt idx="470">
                  <c:v>2</c:v>
                </c:pt>
                <c:pt idx="471">
                  <c:v>1</c:v>
                </c:pt>
                <c:pt idx="472">
                  <c:v>1</c:v>
                </c:pt>
                <c:pt idx="473">
                  <c:v>2</c:v>
                </c:pt>
                <c:pt idx="474">
                  <c:v>2</c:v>
                </c:pt>
                <c:pt idx="475">
                  <c:v>2</c:v>
                </c:pt>
                <c:pt idx="476">
                  <c:v>2</c:v>
                </c:pt>
                <c:pt idx="477">
                  <c:v>1</c:v>
                </c:pt>
                <c:pt idx="478">
                  <c:v>1</c:v>
                </c:pt>
                <c:pt idx="479">
                  <c:v>2</c:v>
                </c:pt>
                <c:pt idx="480">
                  <c:v>1</c:v>
                </c:pt>
                <c:pt idx="481">
                  <c:v>1</c:v>
                </c:pt>
                <c:pt idx="482">
                  <c:v>2</c:v>
                </c:pt>
                <c:pt idx="483">
                  <c:v>2</c:v>
                </c:pt>
                <c:pt idx="484">
                  <c:v>1</c:v>
                </c:pt>
                <c:pt idx="485">
                  <c:v>1</c:v>
                </c:pt>
                <c:pt idx="486">
                  <c:v>1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2</c:v>
                </c:pt>
                <c:pt idx="491">
                  <c:v>2</c:v>
                </c:pt>
                <c:pt idx="492">
                  <c:v>0</c:v>
                </c:pt>
                <c:pt idx="493">
                  <c:v>3</c:v>
                </c:pt>
                <c:pt idx="494">
                  <c:v>2</c:v>
                </c:pt>
                <c:pt idx="495">
                  <c:v>2</c:v>
                </c:pt>
                <c:pt idx="496">
                  <c:v>2</c:v>
                </c:pt>
                <c:pt idx="497">
                  <c:v>0</c:v>
                </c:pt>
                <c:pt idx="498">
                  <c:v>2</c:v>
                </c:pt>
                <c:pt idx="499">
                  <c:v>1</c:v>
                </c:pt>
                <c:pt idx="500">
                  <c:v>2</c:v>
                </c:pt>
                <c:pt idx="501">
                  <c:v>0</c:v>
                </c:pt>
                <c:pt idx="502">
                  <c:v>2</c:v>
                </c:pt>
                <c:pt idx="503">
                  <c:v>0</c:v>
                </c:pt>
                <c:pt idx="504">
                  <c:v>1</c:v>
                </c:pt>
                <c:pt idx="505">
                  <c:v>2</c:v>
                </c:pt>
                <c:pt idx="506">
                  <c:v>1</c:v>
                </c:pt>
                <c:pt idx="507">
                  <c:v>2</c:v>
                </c:pt>
                <c:pt idx="508">
                  <c:v>1</c:v>
                </c:pt>
                <c:pt idx="509">
                  <c:v>1</c:v>
                </c:pt>
                <c:pt idx="510">
                  <c:v>2</c:v>
                </c:pt>
                <c:pt idx="511">
                  <c:v>2</c:v>
                </c:pt>
                <c:pt idx="512">
                  <c:v>1</c:v>
                </c:pt>
                <c:pt idx="513">
                  <c:v>1</c:v>
                </c:pt>
                <c:pt idx="514">
                  <c:v>1</c:v>
                </c:pt>
                <c:pt idx="515">
                  <c:v>1</c:v>
                </c:pt>
                <c:pt idx="516">
                  <c:v>2</c:v>
                </c:pt>
                <c:pt idx="517">
                  <c:v>2</c:v>
                </c:pt>
                <c:pt idx="518">
                  <c:v>1</c:v>
                </c:pt>
                <c:pt idx="519">
                  <c:v>3</c:v>
                </c:pt>
                <c:pt idx="520">
                  <c:v>0</c:v>
                </c:pt>
                <c:pt idx="521">
                  <c:v>0</c:v>
                </c:pt>
                <c:pt idx="522">
                  <c:v>4</c:v>
                </c:pt>
                <c:pt idx="523">
                  <c:v>0</c:v>
                </c:pt>
                <c:pt idx="524">
                  <c:v>1</c:v>
                </c:pt>
                <c:pt idx="525">
                  <c:v>1</c:v>
                </c:pt>
                <c:pt idx="526">
                  <c:v>1</c:v>
                </c:pt>
                <c:pt idx="527">
                  <c:v>1</c:v>
                </c:pt>
                <c:pt idx="528">
                  <c:v>1</c:v>
                </c:pt>
                <c:pt idx="529">
                  <c:v>2</c:v>
                </c:pt>
                <c:pt idx="530">
                  <c:v>1</c:v>
                </c:pt>
                <c:pt idx="531">
                  <c:v>1</c:v>
                </c:pt>
                <c:pt idx="532">
                  <c:v>2</c:v>
                </c:pt>
                <c:pt idx="533">
                  <c:v>2</c:v>
                </c:pt>
                <c:pt idx="534">
                  <c:v>2</c:v>
                </c:pt>
                <c:pt idx="535">
                  <c:v>0</c:v>
                </c:pt>
                <c:pt idx="536">
                  <c:v>2</c:v>
                </c:pt>
                <c:pt idx="537">
                  <c:v>2</c:v>
                </c:pt>
                <c:pt idx="538">
                  <c:v>1</c:v>
                </c:pt>
                <c:pt idx="539">
                  <c:v>2</c:v>
                </c:pt>
                <c:pt idx="540">
                  <c:v>2</c:v>
                </c:pt>
                <c:pt idx="541">
                  <c:v>2</c:v>
                </c:pt>
                <c:pt idx="542">
                  <c:v>0</c:v>
                </c:pt>
                <c:pt idx="543">
                  <c:v>1</c:v>
                </c:pt>
                <c:pt idx="544">
                  <c:v>1</c:v>
                </c:pt>
                <c:pt idx="545">
                  <c:v>2</c:v>
                </c:pt>
                <c:pt idx="546">
                  <c:v>1</c:v>
                </c:pt>
                <c:pt idx="547">
                  <c:v>1</c:v>
                </c:pt>
                <c:pt idx="548">
                  <c:v>1</c:v>
                </c:pt>
                <c:pt idx="549">
                  <c:v>2</c:v>
                </c:pt>
                <c:pt idx="550">
                  <c:v>2</c:v>
                </c:pt>
                <c:pt idx="551">
                  <c:v>1</c:v>
                </c:pt>
                <c:pt idx="552">
                  <c:v>1</c:v>
                </c:pt>
                <c:pt idx="553">
                  <c:v>2</c:v>
                </c:pt>
                <c:pt idx="554">
                  <c:v>1</c:v>
                </c:pt>
                <c:pt idx="555">
                  <c:v>2</c:v>
                </c:pt>
                <c:pt idx="556">
                  <c:v>2</c:v>
                </c:pt>
                <c:pt idx="557">
                  <c:v>1</c:v>
                </c:pt>
                <c:pt idx="558">
                  <c:v>1</c:v>
                </c:pt>
                <c:pt idx="559">
                  <c:v>1</c:v>
                </c:pt>
                <c:pt idx="560">
                  <c:v>2</c:v>
                </c:pt>
                <c:pt idx="561">
                  <c:v>1</c:v>
                </c:pt>
                <c:pt idx="562">
                  <c:v>0</c:v>
                </c:pt>
                <c:pt idx="563">
                  <c:v>1</c:v>
                </c:pt>
                <c:pt idx="564">
                  <c:v>0</c:v>
                </c:pt>
                <c:pt idx="565">
                  <c:v>1</c:v>
                </c:pt>
                <c:pt idx="566">
                  <c:v>2</c:v>
                </c:pt>
                <c:pt idx="567">
                  <c:v>1</c:v>
                </c:pt>
                <c:pt idx="568">
                  <c:v>1</c:v>
                </c:pt>
                <c:pt idx="569">
                  <c:v>2</c:v>
                </c:pt>
                <c:pt idx="570">
                  <c:v>1</c:v>
                </c:pt>
                <c:pt idx="571">
                  <c:v>3</c:v>
                </c:pt>
                <c:pt idx="572">
                  <c:v>2</c:v>
                </c:pt>
                <c:pt idx="573">
                  <c:v>0</c:v>
                </c:pt>
                <c:pt idx="574">
                  <c:v>1</c:v>
                </c:pt>
                <c:pt idx="575">
                  <c:v>2</c:v>
                </c:pt>
                <c:pt idx="576">
                  <c:v>2</c:v>
                </c:pt>
                <c:pt idx="577">
                  <c:v>2</c:v>
                </c:pt>
                <c:pt idx="578">
                  <c:v>1</c:v>
                </c:pt>
                <c:pt idx="579">
                  <c:v>1</c:v>
                </c:pt>
                <c:pt idx="580">
                  <c:v>2</c:v>
                </c:pt>
                <c:pt idx="581">
                  <c:v>1</c:v>
                </c:pt>
                <c:pt idx="582">
                  <c:v>1</c:v>
                </c:pt>
                <c:pt idx="583">
                  <c:v>1</c:v>
                </c:pt>
                <c:pt idx="584">
                  <c:v>2</c:v>
                </c:pt>
                <c:pt idx="585">
                  <c:v>1</c:v>
                </c:pt>
                <c:pt idx="586">
                  <c:v>0</c:v>
                </c:pt>
                <c:pt idx="587">
                  <c:v>2</c:v>
                </c:pt>
                <c:pt idx="588">
                  <c:v>2</c:v>
                </c:pt>
                <c:pt idx="589">
                  <c:v>2</c:v>
                </c:pt>
                <c:pt idx="590">
                  <c:v>2</c:v>
                </c:pt>
                <c:pt idx="591">
                  <c:v>2</c:v>
                </c:pt>
                <c:pt idx="592">
                  <c:v>1</c:v>
                </c:pt>
                <c:pt idx="593">
                  <c:v>2</c:v>
                </c:pt>
                <c:pt idx="594">
                  <c:v>2</c:v>
                </c:pt>
                <c:pt idx="595">
                  <c:v>2</c:v>
                </c:pt>
                <c:pt idx="596">
                  <c:v>0</c:v>
                </c:pt>
                <c:pt idx="597">
                  <c:v>1</c:v>
                </c:pt>
                <c:pt idx="598">
                  <c:v>2</c:v>
                </c:pt>
                <c:pt idx="599">
                  <c:v>2</c:v>
                </c:pt>
                <c:pt idx="600">
                  <c:v>2</c:v>
                </c:pt>
                <c:pt idx="601">
                  <c:v>0</c:v>
                </c:pt>
                <c:pt idx="602">
                  <c:v>1</c:v>
                </c:pt>
                <c:pt idx="603">
                  <c:v>1</c:v>
                </c:pt>
                <c:pt idx="604">
                  <c:v>2</c:v>
                </c:pt>
                <c:pt idx="605">
                  <c:v>2</c:v>
                </c:pt>
                <c:pt idx="606">
                  <c:v>2</c:v>
                </c:pt>
                <c:pt idx="607">
                  <c:v>0</c:v>
                </c:pt>
                <c:pt idx="608">
                  <c:v>1</c:v>
                </c:pt>
                <c:pt idx="609">
                  <c:v>2</c:v>
                </c:pt>
                <c:pt idx="610">
                  <c:v>2</c:v>
                </c:pt>
                <c:pt idx="611">
                  <c:v>1</c:v>
                </c:pt>
                <c:pt idx="612">
                  <c:v>1</c:v>
                </c:pt>
                <c:pt idx="613">
                  <c:v>2</c:v>
                </c:pt>
                <c:pt idx="614">
                  <c:v>2</c:v>
                </c:pt>
                <c:pt idx="615">
                  <c:v>2</c:v>
                </c:pt>
                <c:pt idx="616">
                  <c:v>1</c:v>
                </c:pt>
                <c:pt idx="617">
                  <c:v>1</c:v>
                </c:pt>
                <c:pt idx="618">
                  <c:v>1</c:v>
                </c:pt>
                <c:pt idx="619">
                  <c:v>1</c:v>
                </c:pt>
                <c:pt idx="620">
                  <c:v>1</c:v>
                </c:pt>
                <c:pt idx="621">
                  <c:v>1</c:v>
                </c:pt>
                <c:pt idx="622">
                  <c:v>1</c:v>
                </c:pt>
                <c:pt idx="623">
                  <c:v>1</c:v>
                </c:pt>
                <c:pt idx="624">
                  <c:v>1</c:v>
                </c:pt>
                <c:pt idx="625">
                  <c:v>3</c:v>
                </c:pt>
                <c:pt idx="626">
                  <c:v>1</c:v>
                </c:pt>
                <c:pt idx="627">
                  <c:v>0</c:v>
                </c:pt>
                <c:pt idx="628">
                  <c:v>2</c:v>
                </c:pt>
                <c:pt idx="629">
                  <c:v>2</c:v>
                </c:pt>
                <c:pt idx="630">
                  <c:v>3</c:v>
                </c:pt>
                <c:pt idx="631">
                  <c:v>1</c:v>
                </c:pt>
                <c:pt idx="632">
                  <c:v>1</c:v>
                </c:pt>
                <c:pt idx="633">
                  <c:v>1</c:v>
                </c:pt>
                <c:pt idx="634">
                  <c:v>1</c:v>
                </c:pt>
                <c:pt idx="635">
                  <c:v>0</c:v>
                </c:pt>
                <c:pt idx="636">
                  <c:v>1</c:v>
                </c:pt>
                <c:pt idx="637">
                  <c:v>2</c:v>
                </c:pt>
                <c:pt idx="638">
                  <c:v>2</c:v>
                </c:pt>
                <c:pt idx="639">
                  <c:v>2</c:v>
                </c:pt>
                <c:pt idx="640">
                  <c:v>1</c:v>
                </c:pt>
                <c:pt idx="641">
                  <c:v>1</c:v>
                </c:pt>
                <c:pt idx="642">
                  <c:v>1</c:v>
                </c:pt>
                <c:pt idx="643">
                  <c:v>0</c:v>
                </c:pt>
                <c:pt idx="644">
                  <c:v>2</c:v>
                </c:pt>
                <c:pt idx="645">
                  <c:v>1</c:v>
                </c:pt>
                <c:pt idx="646">
                  <c:v>1</c:v>
                </c:pt>
                <c:pt idx="647">
                  <c:v>1</c:v>
                </c:pt>
                <c:pt idx="648">
                  <c:v>1</c:v>
                </c:pt>
                <c:pt idx="649">
                  <c:v>2</c:v>
                </c:pt>
                <c:pt idx="650">
                  <c:v>1</c:v>
                </c:pt>
                <c:pt idx="651">
                  <c:v>2</c:v>
                </c:pt>
                <c:pt idx="652">
                  <c:v>1</c:v>
                </c:pt>
                <c:pt idx="653">
                  <c:v>2</c:v>
                </c:pt>
                <c:pt idx="654">
                  <c:v>2</c:v>
                </c:pt>
                <c:pt idx="655">
                  <c:v>1</c:v>
                </c:pt>
                <c:pt idx="656">
                  <c:v>1</c:v>
                </c:pt>
                <c:pt idx="657">
                  <c:v>1</c:v>
                </c:pt>
                <c:pt idx="658">
                  <c:v>2</c:v>
                </c:pt>
                <c:pt idx="659">
                  <c:v>2</c:v>
                </c:pt>
                <c:pt idx="660">
                  <c:v>2</c:v>
                </c:pt>
                <c:pt idx="661">
                  <c:v>1</c:v>
                </c:pt>
                <c:pt idx="662">
                  <c:v>1</c:v>
                </c:pt>
                <c:pt idx="663">
                  <c:v>2</c:v>
                </c:pt>
                <c:pt idx="664">
                  <c:v>0</c:v>
                </c:pt>
                <c:pt idx="665">
                  <c:v>1</c:v>
                </c:pt>
                <c:pt idx="666">
                  <c:v>0</c:v>
                </c:pt>
                <c:pt idx="667">
                  <c:v>2</c:v>
                </c:pt>
                <c:pt idx="668">
                  <c:v>2</c:v>
                </c:pt>
                <c:pt idx="669">
                  <c:v>2</c:v>
                </c:pt>
                <c:pt idx="670">
                  <c:v>0</c:v>
                </c:pt>
                <c:pt idx="671">
                  <c:v>2</c:v>
                </c:pt>
                <c:pt idx="672">
                  <c:v>2</c:v>
                </c:pt>
                <c:pt idx="673">
                  <c:v>0</c:v>
                </c:pt>
                <c:pt idx="674">
                  <c:v>2</c:v>
                </c:pt>
                <c:pt idx="675">
                  <c:v>1</c:v>
                </c:pt>
                <c:pt idx="676">
                  <c:v>0</c:v>
                </c:pt>
                <c:pt idx="677">
                  <c:v>1</c:v>
                </c:pt>
                <c:pt idx="678">
                  <c:v>2</c:v>
                </c:pt>
                <c:pt idx="679">
                  <c:v>2</c:v>
                </c:pt>
                <c:pt idx="680">
                  <c:v>2</c:v>
                </c:pt>
                <c:pt idx="681">
                  <c:v>2</c:v>
                </c:pt>
                <c:pt idx="682">
                  <c:v>1</c:v>
                </c:pt>
                <c:pt idx="683">
                  <c:v>0</c:v>
                </c:pt>
                <c:pt idx="684">
                  <c:v>1</c:v>
                </c:pt>
                <c:pt idx="685">
                  <c:v>1</c:v>
                </c:pt>
                <c:pt idx="686">
                  <c:v>1</c:v>
                </c:pt>
                <c:pt idx="687">
                  <c:v>3</c:v>
                </c:pt>
                <c:pt idx="688">
                  <c:v>2</c:v>
                </c:pt>
                <c:pt idx="689">
                  <c:v>2</c:v>
                </c:pt>
                <c:pt idx="690">
                  <c:v>1</c:v>
                </c:pt>
                <c:pt idx="691">
                  <c:v>3</c:v>
                </c:pt>
                <c:pt idx="692">
                  <c:v>2</c:v>
                </c:pt>
                <c:pt idx="693">
                  <c:v>1</c:v>
                </c:pt>
                <c:pt idx="694">
                  <c:v>1</c:v>
                </c:pt>
                <c:pt idx="695">
                  <c:v>2</c:v>
                </c:pt>
                <c:pt idx="696">
                  <c:v>2</c:v>
                </c:pt>
                <c:pt idx="697">
                  <c:v>1</c:v>
                </c:pt>
                <c:pt idx="698">
                  <c:v>1</c:v>
                </c:pt>
                <c:pt idx="699">
                  <c:v>2</c:v>
                </c:pt>
                <c:pt idx="700">
                  <c:v>2</c:v>
                </c:pt>
                <c:pt idx="701">
                  <c:v>1</c:v>
                </c:pt>
                <c:pt idx="702">
                  <c:v>1</c:v>
                </c:pt>
                <c:pt idx="703">
                  <c:v>2</c:v>
                </c:pt>
                <c:pt idx="704">
                  <c:v>1</c:v>
                </c:pt>
                <c:pt idx="705">
                  <c:v>2</c:v>
                </c:pt>
                <c:pt idx="706">
                  <c:v>2</c:v>
                </c:pt>
                <c:pt idx="707">
                  <c:v>0</c:v>
                </c:pt>
                <c:pt idx="708">
                  <c:v>1</c:v>
                </c:pt>
                <c:pt idx="709">
                  <c:v>2</c:v>
                </c:pt>
                <c:pt idx="710">
                  <c:v>2</c:v>
                </c:pt>
                <c:pt idx="711">
                  <c:v>1</c:v>
                </c:pt>
                <c:pt idx="712">
                  <c:v>1</c:v>
                </c:pt>
                <c:pt idx="713">
                  <c:v>1</c:v>
                </c:pt>
                <c:pt idx="714">
                  <c:v>2</c:v>
                </c:pt>
                <c:pt idx="715">
                  <c:v>2</c:v>
                </c:pt>
                <c:pt idx="716">
                  <c:v>1</c:v>
                </c:pt>
                <c:pt idx="717">
                  <c:v>2</c:v>
                </c:pt>
                <c:pt idx="718">
                  <c:v>1</c:v>
                </c:pt>
                <c:pt idx="719">
                  <c:v>2</c:v>
                </c:pt>
                <c:pt idx="720">
                  <c:v>1</c:v>
                </c:pt>
                <c:pt idx="721">
                  <c:v>1</c:v>
                </c:pt>
                <c:pt idx="722">
                  <c:v>2</c:v>
                </c:pt>
                <c:pt idx="723">
                  <c:v>3</c:v>
                </c:pt>
                <c:pt idx="724">
                  <c:v>0</c:v>
                </c:pt>
                <c:pt idx="725">
                  <c:v>2</c:v>
                </c:pt>
                <c:pt idx="726">
                  <c:v>1</c:v>
                </c:pt>
                <c:pt idx="727">
                  <c:v>2</c:v>
                </c:pt>
                <c:pt idx="728">
                  <c:v>2</c:v>
                </c:pt>
                <c:pt idx="729">
                  <c:v>1</c:v>
                </c:pt>
                <c:pt idx="730">
                  <c:v>2</c:v>
                </c:pt>
                <c:pt idx="731">
                  <c:v>2</c:v>
                </c:pt>
                <c:pt idx="732">
                  <c:v>1</c:v>
                </c:pt>
                <c:pt idx="733">
                  <c:v>1</c:v>
                </c:pt>
                <c:pt idx="734">
                  <c:v>1</c:v>
                </c:pt>
                <c:pt idx="735">
                  <c:v>3</c:v>
                </c:pt>
                <c:pt idx="736">
                  <c:v>0</c:v>
                </c:pt>
                <c:pt idx="737">
                  <c:v>1</c:v>
                </c:pt>
                <c:pt idx="738">
                  <c:v>2</c:v>
                </c:pt>
                <c:pt idx="739">
                  <c:v>1</c:v>
                </c:pt>
                <c:pt idx="740">
                  <c:v>2</c:v>
                </c:pt>
                <c:pt idx="741">
                  <c:v>0</c:v>
                </c:pt>
                <c:pt idx="742">
                  <c:v>2</c:v>
                </c:pt>
                <c:pt idx="743">
                  <c:v>2</c:v>
                </c:pt>
                <c:pt idx="744">
                  <c:v>2</c:v>
                </c:pt>
                <c:pt idx="745">
                  <c:v>1</c:v>
                </c:pt>
                <c:pt idx="746">
                  <c:v>1</c:v>
                </c:pt>
                <c:pt idx="747">
                  <c:v>0</c:v>
                </c:pt>
                <c:pt idx="748">
                  <c:v>0</c:v>
                </c:pt>
                <c:pt idx="749">
                  <c:v>1</c:v>
                </c:pt>
                <c:pt idx="750">
                  <c:v>1</c:v>
                </c:pt>
                <c:pt idx="751">
                  <c:v>3</c:v>
                </c:pt>
                <c:pt idx="752">
                  <c:v>2</c:v>
                </c:pt>
                <c:pt idx="753">
                  <c:v>1</c:v>
                </c:pt>
                <c:pt idx="754">
                  <c:v>1</c:v>
                </c:pt>
                <c:pt idx="755">
                  <c:v>2</c:v>
                </c:pt>
                <c:pt idx="756">
                  <c:v>1</c:v>
                </c:pt>
                <c:pt idx="757">
                  <c:v>1</c:v>
                </c:pt>
                <c:pt idx="758">
                  <c:v>0</c:v>
                </c:pt>
                <c:pt idx="759">
                  <c:v>1</c:v>
                </c:pt>
                <c:pt idx="760">
                  <c:v>0</c:v>
                </c:pt>
                <c:pt idx="761">
                  <c:v>2</c:v>
                </c:pt>
                <c:pt idx="762">
                  <c:v>1</c:v>
                </c:pt>
                <c:pt idx="763">
                  <c:v>1</c:v>
                </c:pt>
                <c:pt idx="764">
                  <c:v>1</c:v>
                </c:pt>
                <c:pt idx="765">
                  <c:v>1</c:v>
                </c:pt>
                <c:pt idx="766">
                  <c:v>1</c:v>
                </c:pt>
                <c:pt idx="767">
                  <c:v>3</c:v>
                </c:pt>
                <c:pt idx="768">
                  <c:v>2</c:v>
                </c:pt>
                <c:pt idx="769">
                  <c:v>1</c:v>
                </c:pt>
                <c:pt idx="770">
                  <c:v>1</c:v>
                </c:pt>
                <c:pt idx="771">
                  <c:v>2</c:v>
                </c:pt>
                <c:pt idx="772">
                  <c:v>2</c:v>
                </c:pt>
                <c:pt idx="773">
                  <c:v>2</c:v>
                </c:pt>
                <c:pt idx="774">
                  <c:v>1</c:v>
                </c:pt>
                <c:pt idx="775">
                  <c:v>3</c:v>
                </c:pt>
                <c:pt idx="776">
                  <c:v>0</c:v>
                </c:pt>
                <c:pt idx="777">
                  <c:v>1</c:v>
                </c:pt>
                <c:pt idx="778">
                  <c:v>0</c:v>
                </c:pt>
                <c:pt idx="779">
                  <c:v>2</c:v>
                </c:pt>
                <c:pt idx="780">
                  <c:v>0</c:v>
                </c:pt>
                <c:pt idx="781">
                  <c:v>1</c:v>
                </c:pt>
                <c:pt idx="782">
                  <c:v>1</c:v>
                </c:pt>
                <c:pt idx="783">
                  <c:v>1</c:v>
                </c:pt>
                <c:pt idx="784">
                  <c:v>2</c:v>
                </c:pt>
                <c:pt idx="785">
                  <c:v>1</c:v>
                </c:pt>
                <c:pt idx="786">
                  <c:v>1</c:v>
                </c:pt>
                <c:pt idx="787">
                  <c:v>1</c:v>
                </c:pt>
                <c:pt idx="788">
                  <c:v>1</c:v>
                </c:pt>
                <c:pt idx="789">
                  <c:v>2</c:v>
                </c:pt>
                <c:pt idx="790">
                  <c:v>1</c:v>
                </c:pt>
                <c:pt idx="791">
                  <c:v>2</c:v>
                </c:pt>
                <c:pt idx="792">
                  <c:v>1</c:v>
                </c:pt>
                <c:pt idx="793">
                  <c:v>1</c:v>
                </c:pt>
                <c:pt idx="794">
                  <c:v>1</c:v>
                </c:pt>
                <c:pt idx="795">
                  <c:v>2</c:v>
                </c:pt>
                <c:pt idx="796">
                  <c:v>1</c:v>
                </c:pt>
                <c:pt idx="797">
                  <c:v>4</c:v>
                </c:pt>
                <c:pt idx="798">
                  <c:v>1</c:v>
                </c:pt>
                <c:pt idx="799">
                  <c:v>2</c:v>
                </c:pt>
                <c:pt idx="800">
                  <c:v>0</c:v>
                </c:pt>
                <c:pt idx="801">
                  <c:v>1</c:v>
                </c:pt>
                <c:pt idx="802">
                  <c:v>2</c:v>
                </c:pt>
                <c:pt idx="803">
                  <c:v>2</c:v>
                </c:pt>
                <c:pt idx="804">
                  <c:v>1</c:v>
                </c:pt>
                <c:pt idx="805">
                  <c:v>2</c:v>
                </c:pt>
                <c:pt idx="806">
                  <c:v>1</c:v>
                </c:pt>
                <c:pt idx="807">
                  <c:v>1</c:v>
                </c:pt>
                <c:pt idx="808">
                  <c:v>1</c:v>
                </c:pt>
                <c:pt idx="809">
                  <c:v>2</c:v>
                </c:pt>
                <c:pt idx="810">
                  <c:v>1</c:v>
                </c:pt>
                <c:pt idx="811">
                  <c:v>1</c:v>
                </c:pt>
                <c:pt idx="812">
                  <c:v>2</c:v>
                </c:pt>
                <c:pt idx="813">
                  <c:v>2</c:v>
                </c:pt>
                <c:pt idx="814">
                  <c:v>3</c:v>
                </c:pt>
                <c:pt idx="815">
                  <c:v>1</c:v>
                </c:pt>
                <c:pt idx="816">
                  <c:v>1</c:v>
                </c:pt>
                <c:pt idx="817">
                  <c:v>1</c:v>
                </c:pt>
                <c:pt idx="818">
                  <c:v>1</c:v>
                </c:pt>
                <c:pt idx="819">
                  <c:v>2</c:v>
                </c:pt>
                <c:pt idx="820">
                  <c:v>1</c:v>
                </c:pt>
                <c:pt idx="821">
                  <c:v>1</c:v>
                </c:pt>
                <c:pt idx="822">
                  <c:v>2</c:v>
                </c:pt>
                <c:pt idx="823">
                  <c:v>2</c:v>
                </c:pt>
                <c:pt idx="824">
                  <c:v>0</c:v>
                </c:pt>
                <c:pt idx="825">
                  <c:v>1</c:v>
                </c:pt>
                <c:pt idx="826">
                  <c:v>2</c:v>
                </c:pt>
                <c:pt idx="827">
                  <c:v>2</c:v>
                </c:pt>
                <c:pt idx="828">
                  <c:v>2</c:v>
                </c:pt>
                <c:pt idx="829">
                  <c:v>3</c:v>
                </c:pt>
                <c:pt idx="830">
                  <c:v>2</c:v>
                </c:pt>
                <c:pt idx="831">
                  <c:v>1</c:v>
                </c:pt>
                <c:pt idx="832">
                  <c:v>0</c:v>
                </c:pt>
                <c:pt idx="833">
                  <c:v>1</c:v>
                </c:pt>
                <c:pt idx="834">
                  <c:v>1</c:v>
                </c:pt>
                <c:pt idx="835">
                  <c:v>1</c:v>
                </c:pt>
                <c:pt idx="836">
                  <c:v>1</c:v>
                </c:pt>
                <c:pt idx="837">
                  <c:v>1</c:v>
                </c:pt>
                <c:pt idx="838">
                  <c:v>1</c:v>
                </c:pt>
                <c:pt idx="839">
                  <c:v>1</c:v>
                </c:pt>
                <c:pt idx="840">
                  <c:v>0</c:v>
                </c:pt>
                <c:pt idx="841">
                  <c:v>3</c:v>
                </c:pt>
                <c:pt idx="842">
                  <c:v>0</c:v>
                </c:pt>
                <c:pt idx="843">
                  <c:v>2</c:v>
                </c:pt>
                <c:pt idx="844">
                  <c:v>0</c:v>
                </c:pt>
                <c:pt idx="845">
                  <c:v>3</c:v>
                </c:pt>
                <c:pt idx="846">
                  <c:v>0</c:v>
                </c:pt>
                <c:pt idx="847">
                  <c:v>2</c:v>
                </c:pt>
                <c:pt idx="848">
                  <c:v>2</c:v>
                </c:pt>
                <c:pt idx="849">
                  <c:v>2</c:v>
                </c:pt>
                <c:pt idx="850">
                  <c:v>0</c:v>
                </c:pt>
                <c:pt idx="851">
                  <c:v>1</c:v>
                </c:pt>
                <c:pt idx="852">
                  <c:v>2</c:v>
                </c:pt>
                <c:pt idx="853">
                  <c:v>1</c:v>
                </c:pt>
                <c:pt idx="854">
                  <c:v>3</c:v>
                </c:pt>
                <c:pt idx="855">
                  <c:v>1</c:v>
                </c:pt>
                <c:pt idx="856">
                  <c:v>0</c:v>
                </c:pt>
                <c:pt idx="857">
                  <c:v>2</c:v>
                </c:pt>
                <c:pt idx="858">
                  <c:v>1</c:v>
                </c:pt>
                <c:pt idx="859">
                  <c:v>2</c:v>
                </c:pt>
                <c:pt idx="860">
                  <c:v>2</c:v>
                </c:pt>
                <c:pt idx="861">
                  <c:v>1</c:v>
                </c:pt>
                <c:pt idx="862">
                  <c:v>2</c:v>
                </c:pt>
                <c:pt idx="863">
                  <c:v>2</c:v>
                </c:pt>
                <c:pt idx="864">
                  <c:v>0</c:v>
                </c:pt>
                <c:pt idx="865">
                  <c:v>0</c:v>
                </c:pt>
                <c:pt idx="866">
                  <c:v>1</c:v>
                </c:pt>
                <c:pt idx="867">
                  <c:v>3</c:v>
                </c:pt>
                <c:pt idx="868">
                  <c:v>0</c:v>
                </c:pt>
                <c:pt idx="869">
                  <c:v>1</c:v>
                </c:pt>
                <c:pt idx="870">
                  <c:v>1</c:v>
                </c:pt>
                <c:pt idx="871">
                  <c:v>2</c:v>
                </c:pt>
                <c:pt idx="872">
                  <c:v>2</c:v>
                </c:pt>
                <c:pt idx="873">
                  <c:v>1</c:v>
                </c:pt>
                <c:pt idx="874">
                  <c:v>1</c:v>
                </c:pt>
                <c:pt idx="875">
                  <c:v>1</c:v>
                </c:pt>
                <c:pt idx="876">
                  <c:v>2</c:v>
                </c:pt>
                <c:pt idx="877">
                  <c:v>1</c:v>
                </c:pt>
                <c:pt idx="878">
                  <c:v>2</c:v>
                </c:pt>
                <c:pt idx="879">
                  <c:v>0</c:v>
                </c:pt>
                <c:pt idx="880">
                  <c:v>1</c:v>
                </c:pt>
                <c:pt idx="881">
                  <c:v>1</c:v>
                </c:pt>
                <c:pt idx="882">
                  <c:v>2</c:v>
                </c:pt>
                <c:pt idx="883">
                  <c:v>2</c:v>
                </c:pt>
                <c:pt idx="884">
                  <c:v>1</c:v>
                </c:pt>
                <c:pt idx="885">
                  <c:v>2</c:v>
                </c:pt>
                <c:pt idx="886">
                  <c:v>0</c:v>
                </c:pt>
                <c:pt idx="887">
                  <c:v>1</c:v>
                </c:pt>
                <c:pt idx="888">
                  <c:v>1</c:v>
                </c:pt>
                <c:pt idx="889">
                  <c:v>1</c:v>
                </c:pt>
                <c:pt idx="890">
                  <c:v>1</c:v>
                </c:pt>
                <c:pt idx="891">
                  <c:v>1</c:v>
                </c:pt>
                <c:pt idx="892">
                  <c:v>1</c:v>
                </c:pt>
                <c:pt idx="893">
                  <c:v>2</c:v>
                </c:pt>
                <c:pt idx="894">
                  <c:v>1</c:v>
                </c:pt>
                <c:pt idx="895">
                  <c:v>2</c:v>
                </c:pt>
                <c:pt idx="896">
                  <c:v>1</c:v>
                </c:pt>
                <c:pt idx="897">
                  <c:v>3</c:v>
                </c:pt>
                <c:pt idx="898">
                  <c:v>0</c:v>
                </c:pt>
                <c:pt idx="899">
                  <c:v>2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3</c:v>
                </c:pt>
                <c:pt idx="904">
                  <c:v>1</c:v>
                </c:pt>
                <c:pt idx="905">
                  <c:v>0</c:v>
                </c:pt>
                <c:pt idx="906">
                  <c:v>1</c:v>
                </c:pt>
                <c:pt idx="907">
                  <c:v>2</c:v>
                </c:pt>
                <c:pt idx="908">
                  <c:v>2</c:v>
                </c:pt>
                <c:pt idx="909">
                  <c:v>1</c:v>
                </c:pt>
                <c:pt idx="910">
                  <c:v>2</c:v>
                </c:pt>
                <c:pt idx="911">
                  <c:v>2</c:v>
                </c:pt>
                <c:pt idx="912">
                  <c:v>2</c:v>
                </c:pt>
                <c:pt idx="913">
                  <c:v>2</c:v>
                </c:pt>
                <c:pt idx="914">
                  <c:v>1</c:v>
                </c:pt>
                <c:pt idx="915">
                  <c:v>1</c:v>
                </c:pt>
                <c:pt idx="916">
                  <c:v>0</c:v>
                </c:pt>
                <c:pt idx="917">
                  <c:v>1</c:v>
                </c:pt>
                <c:pt idx="918">
                  <c:v>1</c:v>
                </c:pt>
                <c:pt idx="919">
                  <c:v>2</c:v>
                </c:pt>
                <c:pt idx="920">
                  <c:v>1</c:v>
                </c:pt>
                <c:pt idx="921">
                  <c:v>1</c:v>
                </c:pt>
                <c:pt idx="922">
                  <c:v>2</c:v>
                </c:pt>
                <c:pt idx="923">
                  <c:v>2</c:v>
                </c:pt>
                <c:pt idx="924">
                  <c:v>2</c:v>
                </c:pt>
                <c:pt idx="925">
                  <c:v>1</c:v>
                </c:pt>
                <c:pt idx="926">
                  <c:v>1</c:v>
                </c:pt>
                <c:pt idx="927">
                  <c:v>1</c:v>
                </c:pt>
                <c:pt idx="928">
                  <c:v>1</c:v>
                </c:pt>
                <c:pt idx="929">
                  <c:v>2</c:v>
                </c:pt>
                <c:pt idx="930">
                  <c:v>2</c:v>
                </c:pt>
                <c:pt idx="931">
                  <c:v>2</c:v>
                </c:pt>
                <c:pt idx="932">
                  <c:v>1</c:v>
                </c:pt>
                <c:pt idx="933">
                  <c:v>1</c:v>
                </c:pt>
                <c:pt idx="934">
                  <c:v>1</c:v>
                </c:pt>
                <c:pt idx="935">
                  <c:v>1</c:v>
                </c:pt>
                <c:pt idx="936">
                  <c:v>0</c:v>
                </c:pt>
                <c:pt idx="937">
                  <c:v>1</c:v>
                </c:pt>
                <c:pt idx="938">
                  <c:v>1</c:v>
                </c:pt>
                <c:pt idx="939">
                  <c:v>2</c:v>
                </c:pt>
                <c:pt idx="940">
                  <c:v>0</c:v>
                </c:pt>
                <c:pt idx="941">
                  <c:v>2</c:v>
                </c:pt>
                <c:pt idx="942">
                  <c:v>2</c:v>
                </c:pt>
                <c:pt idx="943">
                  <c:v>2</c:v>
                </c:pt>
                <c:pt idx="944">
                  <c:v>2</c:v>
                </c:pt>
                <c:pt idx="945">
                  <c:v>1</c:v>
                </c:pt>
                <c:pt idx="946">
                  <c:v>2</c:v>
                </c:pt>
                <c:pt idx="947">
                  <c:v>1</c:v>
                </c:pt>
                <c:pt idx="948">
                  <c:v>1</c:v>
                </c:pt>
                <c:pt idx="949">
                  <c:v>1</c:v>
                </c:pt>
                <c:pt idx="950">
                  <c:v>1</c:v>
                </c:pt>
                <c:pt idx="951">
                  <c:v>2</c:v>
                </c:pt>
                <c:pt idx="952">
                  <c:v>0</c:v>
                </c:pt>
                <c:pt idx="953">
                  <c:v>1</c:v>
                </c:pt>
                <c:pt idx="954">
                  <c:v>1</c:v>
                </c:pt>
                <c:pt idx="955">
                  <c:v>3</c:v>
                </c:pt>
                <c:pt idx="956">
                  <c:v>1</c:v>
                </c:pt>
                <c:pt idx="957">
                  <c:v>2</c:v>
                </c:pt>
                <c:pt idx="958">
                  <c:v>0</c:v>
                </c:pt>
                <c:pt idx="959">
                  <c:v>1</c:v>
                </c:pt>
                <c:pt idx="960">
                  <c:v>1</c:v>
                </c:pt>
                <c:pt idx="961">
                  <c:v>2</c:v>
                </c:pt>
                <c:pt idx="962">
                  <c:v>1</c:v>
                </c:pt>
                <c:pt idx="963">
                  <c:v>1</c:v>
                </c:pt>
                <c:pt idx="964">
                  <c:v>1</c:v>
                </c:pt>
                <c:pt idx="965">
                  <c:v>2</c:v>
                </c:pt>
                <c:pt idx="966">
                  <c:v>1</c:v>
                </c:pt>
                <c:pt idx="967">
                  <c:v>1</c:v>
                </c:pt>
                <c:pt idx="968">
                  <c:v>0</c:v>
                </c:pt>
                <c:pt idx="969">
                  <c:v>1</c:v>
                </c:pt>
                <c:pt idx="970">
                  <c:v>1</c:v>
                </c:pt>
                <c:pt idx="971">
                  <c:v>2</c:v>
                </c:pt>
                <c:pt idx="972">
                  <c:v>1</c:v>
                </c:pt>
                <c:pt idx="973">
                  <c:v>1</c:v>
                </c:pt>
                <c:pt idx="974">
                  <c:v>2</c:v>
                </c:pt>
                <c:pt idx="975">
                  <c:v>2</c:v>
                </c:pt>
                <c:pt idx="976">
                  <c:v>2</c:v>
                </c:pt>
                <c:pt idx="977">
                  <c:v>2</c:v>
                </c:pt>
                <c:pt idx="978">
                  <c:v>2</c:v>
                </c:pt>
                <c:pt idx="979">
                  <c:v>1</c:v>
                </c:pt>
                <c:pt idx="980">
                  <c:v>1</c:v>
                </c:pt>
                <c:pt idx="981">
                  <c:v>1</c:v>
                </c:pt>
                <c:pt idx="982">
                  <c:v>2</c:v>
                </c:pt>
                <c:pt idx="983">
                  <c:v>2</c:v>
                </c:pt>
                <c:pt idx="984">
                  <c:v>2</c:v>
                </c:pt>
                <c:pt idx="985">
                  <c:v>1</c:v>
                </c:pt>
                <c:pt idx="986">
                  <c:v>2</c:v>
                </c:pt>
                <c:pt idx="987">
                  <c:v>1</c:v>
                </c:pt>
                <c:pt idx="988">
                  <c:v>3</c:v>
                </c:pt>
                <c:pt idx="989">
                  <c:v>2</c:v>
                </c:pt>
                <c:pt idx="990">
                  <c:v>2</c:v>
                </c:pt>
                <c:pt idx="991">
                  <c:v>0</c:v>
                </c:pt>
                <c:pt idx="992">
                  <c:v>1</c:v>
                </c:pt>
                <c:pt idx="993">
                  <c:v>1</c:v>
                </c:pt>
                <c:pt idx="994">
                  <c:v>2</c:v>
                </c:pt>
                <c:pt idx="995">
                  <c:v>3</c:v>
                </c:pt>
                <c:pt idx="996">
                  <c:v>2</c:v>
                </c:pt>
                <c:pt idx="997">
                  <c:v>0</c:v>
                </c:pt>
                <c:pt idx="998">
                  <c:v>1</c:v>
                </c:pt>
                <c:pt idx="999">
                  <c:v>3</c:v>
                </c:pt>
                <c:pt idx="1000">
                  <c:v>2</c:v>
                </c:pt>
                <c:pt idx="1001">
                  <c:v>1</c:v>
                </c:pt>
                <c:pt idx="1002">
                  <c:v>2</c:v>
                </c:pt>
                <c:pt idx="1003">
                  <c:v>2</c:v>
                </c:pt>
                <c:pt idx="1004">
                  <c:v>1</c:v>
                </c:pt>
                <c:pt idx="1005">
                  <c:v>2</c:v>
                </c:pt>
                <c:pt idx="1006">
                  <c:v>1</c:v>
                </c:pt>
                <c:pt idx="1007">
                  <c:v>1</c:v>
                </c:pt>
                <c:pt idx="1008">
                  <c:v>2</c:v>
                </c:pt>
                <c:pt idx="1009">
                  <c:v>2</c:v>
                </c:pt>
                <c:pt idx="1010">
                  <c:v>0</c:v>
                </c:pt>
                <c:pt idx="1011">
                  <c:v>1</c:v>
                </c:pt>
                <c:pt idx="1012">
                  <c:v>1</c:v>
                </c:pt>
                <c:pt idx="1013">
                  <c:v>1</c:v>
                </c:pt>
                <c:pt idx="1014">
                  <c:v>1</c:v>
                </c:pt>
                <c:pt idx="1015">
                  <c:v>2</c:v>
                </c:pt>
                <c:pt idx="1016">
                  <c:v>2</c:v>
                </c:pt>
                <c:pt idx="1017">
                  <c:v>2</c:v>
                </c:pt>
                <c:pt idx="1018">
                  <c:v>2</c:v>
                </c:pt>
                <c:pt idx="1019">
                  <c:v>2</c:v>
                </c:pt>
                <c:pt idx="1020">
                  <c:v>1</c:v>
                </c:pt>
                <c:pt idx="1021">
                  <c:v>2</c:v>
                </c:pt>
                <c:pt idx="1022">
                  <c:v>2</c:v>
                </c:pt>
                <c:pt idx="1023">
                  <c:v>1</c:v>
                </c:pt>
                <c:pt idx="1024">
                  <c:v>1</c:v>
                </c:pt>
                <c:pt idx="1025">
                  <c:v>1</c:v>
                </c:pt>
                <c:pt idx="1026">
                  <c:v>1</c:v>
                </c:pt>
                <c:pt idx="1027">
                  <c:v>1</c:v>
                </c:pt>
                <c:pt idx="1028">
                  <c:v>2</c:v>
                </c:pt>
                <c:pt idx="1029">
                  <c:v>2</c:v>
                </c:pt>
                <c:pt idx="1030">
                  <c:v>0</c:v>
                </c:pt>
                <c:pt idx="1031">
                  <c:v>2</c:v>
                </c:pt>
                <c:pt idx="1032">
                  <c:v>1</c:v>
                </c:pt>
                <c:pt idx="1033">
                  <c:v>1</c:v>
                </c:pt>
                <c:pt idx="1034">
                  <c:v>2</c:v>
                </c:pt>
                <c:pt idx="1035">
                  <c:v>1</c:v>
                </c:pt>
                <c:pt idx="1036">
                  <c:v>1</c:v>
                </c:pt>
                <c:pt idx="1037">
                  <c:v>1</c:v>
                </c:pt>
                <c:pt idx="1038">
                  <c:v>2</c:v>
                </c:pt>
                <c:pt idx="1039">
                  <c:v>0</c:v>
                </c:pt>
                <c:pt idx="1040">
                  <c:v>2</c:v>
                </c:pt>
                <c:pt idx="1041">
                  <c:v>1</c:v>
                </c:pt>
                <c:pt idx="1042">
                  <c:v>1</c:v>
                </c:pt>
                <c:pt idx="1043">
                  <c:v>1</c:v>
                </c:pt>
                <c:pt idx="1044">
                  <c:v>0</c:v>
                </c:pt>
                <c:pt idx="1045">
                  <c:v>1</c:v>
                </c:pt>
                <c:pt idx="1046">
                  <c:v>2</c:v>
                </c:pt>
                <c:pt idx="1047">
                  <c:v>0</c:v>
                </c:pt>
                <c:pt idx="1048">
                  <c:v>1</c:v>
                </c:pt>
                <c:pt idx="1049">
                  <c:v>3</c:v>
                </c:pt>
                <c:pt idx="1050">
                  <c:v>2</c:v>
                </c:pt>
                <c:pt idx="1051">
                  <c:v>2</c:v>
                </c:pt>
                <c:pt idx="1052">
                  <c:v>1</c:v>
                </c:pt>
                <c:pt idx="1053">
                  <c:v>0</c:v>
                </c:pt>
                <c:pt idx="1054">
                  <c:v>1</c:v>
                </c:pt>
                <c:pt idx="1055">
                  <c:v>1</c:v>
                </c:pt>
                <c:pt idx="1056">
                  <c:v>2</c:v>
                </c:pt>
                <c:pt idx="1057">
                  <c:v>2</c:v>
                </c:pt>
                <c:pt idx="1058">
                  <c:v>1</c:v>
                </c:pt>
                <c:pt idx="1059">
                  <c:v>0</c:v>
                </c:pt>
                <c:pt idx="1060">
                  <c:v>2</c:v>
                </c:pt>
                <c:pt idx="1061">
                  <c:v>2</c:v>
                </c:pt>
                <c:pt idx="1062">
                  <c:v>2</c:v>
                </c:pt>
                <c:pt idx="1063">
                  <c:v>3</c:v>
                </c:pt>
                <c:pt idx="1064">
                  <c:v>0</c:v>
                </c:pt>
                <c:pt idx="1065">
                  <c:v>3</c:v>
                </c:pt>
                <c:pt idx="1066">
                  <c:v>2</c:v>
                </c:pt>
                <c:pt idx="1067">
                  <c:v>1</c:v>
                </c:pt>
                <c:pt idx="1068">
                  <c:v>1</c:v>
                </c:pt>
                <c:pt idx="1069">
                  <c:v>2</c:v>
                </c:pt>
                <c:pt idx="1070">
                  <c:v>2</c:v>
                </c:pt>
                <c:pt idx="1071">
                  <c:v>2</c:v>
                </c:pt>
                <c:pt idx="1072">
                  <c:v>0</c:v>
                </c:pt>
                <c:pt idx="1073">
                  <c:v>0</c:v>
                </c:pt>
                <c:pt idx="1074">
                  <c:v>1</c:v>
                </c:pt>
                <c:pt idx="1075">
                  <c:v>2</c:v>
                </c:pt>
                <c:pt idx="1076">
                  <c:v>2</c:v>
                </c:pt>
                <c:pt idx="1077">
                  <c:v>2</c:v>
                </c:pt>
                <c:pt idx="1078">
                  <c:v>4</c:v>
                </c:pt>
                <c:pt idx="1079">
                  <c:v>0</c:v>
                </c:pt>
                <c:pt idx="1080">
                  <c:v>2</c:v>
                </c:pt>
                <c:pt idx="1081">
                  <c:v>2</c:v>
                </c:pt>
                <c:pt idx="1082">
                  <c:v>2</c:v>
                </c:pt>
                <c:pt idx="1083">
                  <c:v>2</c:v>
                </c:pt>
                <c:pt idx="1084">
                  <c:v>1</c:v>
                </c:pt>
                <c:pt idx="1085">
                  <c:v>1</c:v>
                </c:pt>
                <c:pt idx="1086">
                  <c:v>2</c:v>
                </c:pt>
                <c:pt idx="1087">
                  <c:v>2</c:v>
                </c:pt>
                <c:pt idx="1088">
                  <c:v>1</c:v>
                </c:pt>
                <c:pt idx="1089">
                  <c:v>1</c:v>
                </c:pt>
                <c:pt idx="1090">
                  <c:v>2</c:v>
                </c:pt>
                <c:pt idx="1091">
                  <c:v>1</c:v>
                </c:pt>
                <c:pt idx="1092">
                  <c:v>1</c:v>
                </c:pt>
                <c:pt idx="1093">
                  <c:v>1</c:v>
                </c:pt>
                <c:pt idx="1094">
                  <c:v>1</c:v>
                </c:pt>
                <c:pt idx="1095">
                  <c:v>0</c:v>
                </c:pt>
                <c:pt idx="1096">
                  <c:v>1</c:v>
                </c:pt>
                <c:pt idx="1097">
                  <c:v>2</c:v>
                </c:pt>
                <c:pt idx="1098">
                  <c:v>0</c:v>
                </c:pt>
                <c:pt idx="1099">
                  <c:v>1</c:v>
                </c:pt>
                <c:pt idx="1100">
                  <c:v>4</c:v>
                </c:pt>
                <c:pt idx="1101">
                  <c:v>2</c:v>
                </c:pt>
                <c:pt idx="1102">
                  <c:v>2</c:v>
                </c:pt>
                <c:pt idx="1103">
                  <c:v>2</c:v>
                </c:pt>
                <c:pt idx="1104">
                  <c:v>1</c:v>
                </c:pt>
                <c:pt idx="1105">
                  <c:v>1</c:v>
                </c:pt>
                <c:pt idx="1106">
                  <c:v>2</c:v>
                </c:pt>
                <c:pt idx="1107">
                  <c:v>1</c:v>
                </c:pt>
                <c:pt idx="1108">
                  <c:v>1</c:v>
                </c:pt>
                <c:pt idx="1109">
                  <c:v>1</c:v>
                </c:pt>
                <c:pt idx="1110">
                  <c:v>1</c:v>
                </c:pt>
                <c:pt idx="1111">
                  <c:v>1</c:v>
                </c:pt>
                <c:pt idx="1112">
                  <c:v>0</c:v>
                </c:pt>
                <c:pt idx="1113">
                  <c:v>3</c:v>
                </c:pt>
                <c:pt idx="1114">
                  <c:v>0</c:v>
                </c:pt>
                <c:pt idx="1115">
                  <c:v>2</c:v>
                </c:pt>
                <c:pt idx="1116">
                  <c:v>2</c:v>
                </c:pt>
                <c:pt idx="1117">
                  <c:v>2</c:v>
                </c:pt>
                <c:pt idx="1118">
                  <c:v>1</c:v>
                </c:pt>
                <c:pt idx="1119">
                  <c:v>1</c:v>
                </c:pt>
                <c:pt idx="1120">
                  <c:v>2</c:v>
                </c:pt>
                <c:pt idx="1121">
                  <c:v>1</c:v>
                </c:pt>
                <c:pt idx="1122">
                  <c:v>1</c:v>
                </c:pt>
                <c:pt idx="1123">
                  <c:v>1</c:v>
                </c:pt>
                <c:pt idx="1124">
                  <c:v>2</c:v>
                </c:pt>
                <c:pt idx="1125">
                  <c:v>2</c:v>
                </c:pt>
                <c:pt idx="1126">
                  <c:v>1</c:v>
                </c:pt>
                <c:pt idx="1127">
                  <c:v>3</c:v>
                </c:pt>
                <c:pt idx="1128">
                  <c:v>2</c:v>
                </c:pt>
                <c:pt idx="1129">
                  <c:v>1</c:v>
                </c:pt>
                <c:pt idx="1130">
                  <c:v>2</c:v>
                </c:pt>
                <c:pt idx="1131">
                  <c:v>1</c:v>
                </c:pt>
                <c:pt idx="1132">
                  <c:v>3</c:v>
                </c:pt>
                <c:pt idx="1133">
                  <c:v>0</c:v>
                </c:pt>
                <c:pt idx="1134">
                  <c:v>2</c:v>
                </c:pt>
                <c:pt idx="1135">
                  <c:v>2</c:v>
                </c:pt>
                <c:pt idx="1136">
                  <c:v>0</c:v>
                </c:pt>
                <c:pt idx="1137">
                  <c:v>2</c:v>
                </c:pt>
                <c:pt idx="1138">
                  <c:v>1</c:v>
                </c:pt>
                <c:pt idx="1139">
                  <c:v>2</c:v>
                </c:pt>
                <c:pt idx="1140">
                  <c:v>1</c:v>
                </c:pt>
                <c:pt idx="1141">
                  <c:v>1</c:v>
                </c:pt>
                <c:pt idx="1142">
                  <c:v>1</c:v>
                </c:pt>
                <c:pt idx="1143">
                  <c:v>2</c:v>
                </c:pt>
                <c:pt idx="1144">
                  <c:v>2</c:v>
                </c:pt>
                <c:pt idx="1145">
                  <c:v>2</c:v>
                </c:pt>
                <c:pt idx="1146">
                  <c:v>2</c:v>
                </c:pt>
                <c:pt idx="1147">
                  <c:v>2</c:v>
                </c:pt>
                <c:pt idx="1148">
                  <c:v>1</c:v>
                </c:pt>
                <c:pt idx="1149">
                  <c:v>3</c:v>
                </c:pt>
                <c:pt idx="1150">
                  <c:v>0</c:v>
                </c:pt>
                <c:pt idx="1151">
                  <c:v>5</c:v>
                </c:pt>
                <c:pt idx="1152">
                  <c:v>2</c:v>
                </c:pt>
                <c:pt idx="1153">
                  <c:v>1</c:v>
                </c:pt>
                <c:pt idx="1154">
                  <c:v>2</c:v>
                </c:pt>
                <c:pt idx="1155">
                  <c:v>1</c:v>
                </c:pt>
                <c:pt idx="1156">
                  <c:v>1</c:v>
                </c:pt>
                <c:pt idx="1157">
                  <c:v>1</c:v>
                </c:pt>
                <c:pt idx="1158">
                  <c:v>2</c:v>
                </c:pt>
                <c:pt idx="1159">
                  <c:v>1</c:v>
                </c:pt>
                <c:pt idx="1160">
                  <c:v>0</c:v>
                </c:pt>
                <c:pt idx="1161">
                  <c:v>2</c:v>
                </c:pt>
                <c:pt idx="1162">
                  <c:v>2</c:v>
                </c:pt>
                <c:pt idx="1163">
                  <c:v>1</c:v>
                </c:pt>
                <c:pt idx="1164">
                  <c:v>2</c:v>
                </c:pt>
                <c:pt idx="1165">
                  <c:v>1</c:v>
                </c:pt>
                <c:pt idx="1166">
                  <c:v>2</c:v>
                </c:pt>
                <c:pt idx="1167">
                  <c:v>0</c:v>
                </c:pt>
                <c:pt idx="1168">
                  <c:v>1</c:v>
                </c:pt>
                <c:pt idx="1169">
                  <c:v>3</c:v>
                </c:pt>
                <c:pt idx="1170">
                  <c:v>2</c:v>
                </c:pt>
                <c:pt idx="1171">
                  <c:v>2</c:v>
                </c:pt>
                <c:pt idx="1172">
                  <c:v>1</c:v>
                </c:pt>
                <c:pt idx="1173">
                  <c:v>1</c:v>
                </c:pt>
                <c:pt idx="1174">
                  <c:v>0</c:v>
                </c:pt>
                <c:pt idx="1175">
                  <c:v>0</c:v>
                </c:pt>
                <c:pt idx="1176">
                  <c:v>3</c:v>
                </c:pt>
                <c:pt idx="1177">
                  <c:v>2</c:v>
                </c:pt>
                <c:pt idx="1178">
                  <c:v>1</c:v>
                </c:pt>
                <c:pt idx="1179">
                  <c:v>2</c:v>
                </c:pt>
                <c:pt idx="1180">
                  <c:v>2</c:v>
                </c:pt>
                <c:pt idx="1181">
                  <c:v>0</c:v>
                </c:pt>
                <c:pt idx="1182">
                  <c:v>1</c:v>
                </c:pt>
                <c:pt idx="1183">
                  <c:v>0</c:v>
                </c:pt>
                <c:pt idx="1184">
                  <c:v>4</c:v>
                </c:pt>
                <c:pt idx="1185">
                  <c:v>2</c:v>
                </c:pt>
                <c:pt idx="1186">
                  <c:v>1</c:v>
                </c:pt>
                <c:pt idx="1187">
                  <c:v>1</c:v>
                </c:pt>
                <c:pt idx="1188">
                  <c:v>2</c:v>
                </c:pt>
                <c:pt idx="1189">
                  <c:v>2</c:v>
                </c:pt>
                <c:pt idx="1190">
                  <c:v>2</c:v>
                </c:pt>
                <c:pt idx="1191">
                  <c:v>1</c:v>
                </c:pt>
                <c:pt idx="1192">
                  <c:v>1</c:v>
                </c:pt>
                <c:pt idx="1193">
                  <c:v>2</c:v>
                </c:pt>
                <c:pt idx="1194">
                  <c:v>2</c:v>
                </c:pt>
                <c:pt idx="1195">
                  <c:v>1</c:v>
                </c:pt>
                <c:pt idx="1196">
                  <c:v>1</c:v>
                </c:pt>
                <c:pt idx="1197">
                  <c:v>1</c:v>
                </c:pt>
                <c:pt idx="1198">
                  <c:v>2</c:v>
                </c:pt>
                <c:pt idx="1199">
                  <c:v>1</c:v>
                </c:pt>
                <c:pt idx="1200">
                  <c:v>2</c:v>
                </c:pt>
                <c:pt idx="1201">
                  <c:v>2</c:v>
                </c:pt>
                <c:pt idx="1202">
                  <c:v>2</c:v>
                </c:pt>
                <c:pt idx="1203">
                  <c:v>0</c:v>
                </c:pt>
                <c:pt idx="1204">
                  <c:v>2</c:v>
                </c:pt>
                <c:pt idx="1205">
                  <c:v>2</c:v>
                </c:pt>
                <c:pt idx="1206">
                  <c:v>2</c:v>
                </c:pt>
                <c:pt idx="1207">
                  <c:v>5</c:v>
                </c:pt>
                <c:pt idx="1208">
                  <c:v>1</c:v>
                </c:pt>
                <c:pt idx="1209">
                  <c:v>1</c:v>
                </c:pt>
                <c:pt idx="1210">
                  <c:v>1</c:v>
                </c:pt>
                <c:pt idx="1211">
                  <c:v>2</c:v>
                </c:pt>
                <c:pt idx="1212">
                  <c:v>1</c:v>
                </c:pt>
                <c:pt idx="1213">
                  <c:v>1</c:v>
                </c:pt>
                <c:pt idx="1214">
                  <c:v>2</c:v>
                </c:pt>
                <c:pt idx="1215">
                  <c:v>1</c:v>
                </c:pt>
                <c:pt idx="1216">
                  <c:v>1</c:v>
                </c:pt>
                <c:pt idx="1217">
                  <c:v>0</c:v>
                </c:pt>
                <c:pt idx="1218">
                  <c:v>1</c:v>
                </c:pt>
                <c:pt idx="1219">
                  <c:v>1</c:v>
                </c:pt>
                <c:pt idx="1220">
                  <c:v>0</c:v>
                </c:pt>
                <c:pt idx="1221">
                  <c:v>1</c:v>
                </c:pt>
                <c:pt idx="1222">
                  <c:v>1</c:v>
                </c:pt>
                <c:pt idx="1223">
                  <c:v>2</c:v>
                </c:pt>
                <c:pt idx="1224">
                  <c:v>2</c:v>
                </c:pt>
                <c:pt idx="1225">
                  <c:v>2</c:v>
                </c:pt>
                <c:pt idx="1226">
                  <c:v>1</c:v>
                </c:pt>
                <c:pt idx="1227">
                  <c:v>1</c:v>
                </c:pt>
                <c:pt idx="1228">
                  <c:v>1</c:v>
                </c:pt>
                <c:pt idx="1229">
                  <c:v>2</c:v>
                </c:pt>
                <c:pt idx="1230">
                  <c:v>1</c:v>
                </c:pt>
                <c:pt idx="1231">
                  <c:v>1</c:v>
                </c:pt>
                <c:pt idx="1232">
                  <c:v>1</c:v>
                </c:pt>
                <c:pt idx="1233">
                  <c:v>2</c:v>
                </c:pt>
                <c:pt idx="1234">
                  <c:v>1</c:v>
                </c:pt>
                <c:pt idx="1235">
                  <c:v>2</c:v>
                </c:pt>
                <c:pt idx="1236">
                  <c:v>2</c:v>
                </c:pt>
                <c:pt idx="1237">
                  <c:v>1</c:v>
                </c:pt>
                <c:pt idx="1238">
                  <c:v>1</c:v>
                </c:pt>
                <c:pt idx="1239">
                  <c:v>5</c:v>
                </c:pt>
                <c:pt idx="1240">
                  <c:v>1</c:v>
                </c:pt>
                <c:pt idx="1241">
                  <c:v>1</c:v>
                </c:pt>
                <c:pt idx="1242">
                  <c:v>3</c:v>
                </c:pt>
                <c:pt idx="1243">
                  <c:v>2</c:v>
                </c:pt>
                <c:pt idx="1244">
                  <c:v>0</c:v>
                </c:pt>
                <c:pt idx="1245">
                  <c:v>2</c:v>
                </c:pt>
                <c:pt idx="1246">
                  <c:v>1</c:v>
                </c:pt>
                <c:pt idx="1247">
                  <c:v>1</c:v>
                </c:pt>
                <c:pt idx="1248">
                  <c:v>1</c:v>
                </c:pt>
                <c:pt idx="1249">
                  <c:v>1</c:v>
                </c:pt>
                <c:pt idx="1250">
                  <c:v>0</c:v>
                </c:pt>
                <c:pt idx="1251">
                  <c:v>2</c:v>
                </c:pt>
                <c:pt idx="1252">
                  <c:v>1</c:v>
                </c:pt>
                <c:pt idx="1253">
                  <c:v>1</c:v>
                </c:pt>
                <c:pt idx="1254">
                  <c:v>1</c:v>
                </c:pt>
                <c:pt idx="1255">
                  <c:v>1</c:v>
                </c:pt>
                <c:pt idx="1256">
                  <c:v>0</c:v>
                </c:pt>
                <c:pt idx="1257">
                  <c:v>2</c:v>
                </c:pt>
                <c:pt idx="1258">
                  <c:v>2</c:v>
                </c:pt>
                <c:pt idx="1259">
                  <c:v>1</c:v>
                </c:pt>
                <c:pt idx="1260">
                  <c:v>1</c:v>
                </c:pt>
                <c:pt idx="1261">
                  <c:v>3</c:v>
                </c:pt>
                <c:pt idx="1262">
                  <c:v>0</c:v>
                </c:pt>
                <c:pt idx="1263">
                  <c:v>1</c:v>
                </c:pt>
                <c:pt idx="1264">
                  <c:v>2</c:v>
                </c:pt>
                <c:pt idx="1265">
                  <c:v>0</c:v>
                </c:pt>
                <c:pt idx="1266">
                  <c:v>1</c:v>
                </c:pt>
                <c:pt idx="1267">
                  <c:v>2</c:v>
                </c:pt>
                <c:pt idx="1268">
                  <c:v>2</c:v>
                </c:pt>
                <c:pt idx="1269">
                  <c:v>1</c:v>
                </c:pt>
                <c:pt idx="1270">
                  <c:v>1</c:v>
                </c:pt>
                <c:pt idx="1271">
                  <c:v>1</c:v>
                </c:pt>
                <c:pt idx="1272">
                  <c:v>2</c:v>
                </c:pt>
                <c:pt idx="1273">
                  <c:v>1</c:v>
                </c:pt>
                <c:pt idx="1274">
                  <c:v>2</c:v>
                </c:pt>
                <c:pt idx="1275">
                  <c:v>2</c:v>
                </c:pt>
                <c:pt idx="1276">
                  <c:v>2</c:v>
                </c:pt>
                <c:pt idx="1277">
                  <c:v>1</c:v>
                </c:pt>
                <c:pt idx="1278">
                  <c:v>1</c:v>
                </c:pt>
                <c:pt idx="1279">
                  <c:v>2</c:v>
                </c:pt>
                <c:pt idx="1280">
                  <c:v>0</c:v>
                </c:pt>
                <c:pt idx="1281">
                  <c:v>1</c:v>
                </c:pt>
                <c:pt idx="1282">
                  <c:v>3</c:v>
                </c:pt>
                <c:pt idx="1283">
                  <c:v>2</c:v>
                </c:pt>
                <c:pt idx="1284">
                  <c:v>2</c:v>
                </c:pt>
                <c:pt idx="1285">
                  <c:v>1</c:v>
                </c:pt>
                <c:pt idx="1286">
                  <c:v>1</c:v>
                </c:pt>
                <c:pt idx="1287">
                  <c:v>2</c:v>
                </c:pt>
                <c:pt idx="1288">
                  <c:v>1</c:v>
                </c:pt>
                <c:pt idx="1289">
                  <c:v>1</c:v>
                </c:pt>
                <c:pt idx="1290">
                  <c:v>1</c:v>
                </c:pt>
                <c:pt idx="1291">
                  <c:v>2</c:v>
                </c:pt>
                <c:pt idx="1292">
                  <c:v>0</c:v>
                </c:pt>
                <c:pt idx="1293">
                  <c:v>2</c:v>
                </c:pt>
                <c:pt idx="1294">
                  <c:v>2</c:v>
                </c:pt>
                <c:pt idx="1295">
                  <c:v>2</c:v>
                </c:pt>
                <c:pt idx="1296">
                  <c:v>1</c:v>
                </c:pt>
                <c:pt idx="1297">
                  <c:v>1</c:v>
                </c:pt>
                <c:pt idx="1298">
                  <c:v>1</c:v>
                </c:pt>
                <c:pt idx="1299">
                  <c:v>2</c:v>
                </c:pt>
                <c:pt idx="1300">
                  <c:v>2</c:v>
                </c:pt>
                <c:pt idx="1301">
                  <c:v>2</c:v>
                </c:pt>
                <c:pt idx="1302">
                  <c:v>1</c:v>
                </c:pt>
                <c:pt idx="1303">
                  <c:v>1</c:v>
                </c:pt>
                <c:pt idx="1304">
                  <c:v>2</c:v>
                </c:pt>
                <c:pt idx="1305">
                  <c:v>5</c:v>
                </c:pt>
                <c:pt idx="1306">
                  <c:v>1</c:v>
                </c:pt>
                <c:pt idx="1307">
                  <c:v>1</c:v>
                </c:pt>
                <c:pt idx="1308">
                  <c:v>2</c:v>
                </c:pt>
                <c:pt idx="1309">
                  <c:v>1</c:v>
                </c:pt>
                <c:pt idx="1310">
                  <c:v>1</c:v>
                </c:pt>
                <c:pt idx="1311">
                  <c:v>2</c:v>
                </c:pt>
                <c:pt idx="1312">
                  <c:v>1</c:v>
                </c:pt>
                <c:pt idx="1313">
                  <c:v>1</c:v>
                </c:pt>
                <c:pt idx="1314">
                  <c:v>0</c:v>
                </c:pt>
                <c:pt idx="1315">
                  <c:v>1</c:v>
                </c:pt>
                <c:pt idx="1316">
                  <c:v>1</c:v>
                </c:pt>
                <c:pt idx="1317">
                  <c:v>1</c:v>
                </c:pt>
                <c:pt idx="1318">
                  <c:v>2</c:v>
                </c:pt>
                <c:pt idx="1319">
                  <c:v>2</c:v>
                </c:pt>
                <c:pt idx="1320">
                  <c:v>2</c:v>
                </c:pt>
                <c:pt idx="1321">
                  <c:v>1</c:v>
                </c:pt>
                <c:pt idx="1322">
                  <c:v>1</c:v>
                </c:pt>
                <c:pt idx="1323">
                  <c:v>1</c:v>
                </c:pt>
                <c:pt idx="1324">
                  <c:v>2</c:v>
                </c:pt>
                <c:pt idx="1325">
                  <c:v>2</c:v>
                </c:pt>
                <c:pt idx="1326">
                  <c:v>0</c:v>
                </c:pt>
                <c:pt idx="1327">
                  <c:v>2</c:v>
                </c:pt>
                <c:pt idx="1328">
                  <c:v>1</c:v>
                </c:pt>
                <c:pt idx="1329">
                  <c:v>3</c:v>
                </c:pt>
                <c:pt idx="1330">
                  <c:v>2</c:v>
                </c:pt>
                <c:pt idx="1331">
                  <c:v>3</c:v>
                </c:pt>
                <c:pt idx="1332">
                  <c:v>1</c:v>
                </c:pt>
                <c:pt idx="1333">
                  <c:v>1</c:v>
                </c:pt>
                <c:pt idx="1334">
                  <c:v>2</c:v>
                </c:pt>
                <c:pt idx="1335">
                  <c:v>2</c:v>
                </c:pt>
                <c:pt idx="1336">
                  <c:v>0</c:v>
                </c:pt>
                <c:pt idx="1337">
                  <c:v>1</c:v>
                </c:pt>
                <c:pt idx="1338">
                  <c:v>3</c:v>
                </c:pt>
                <c:pt idx="1339">
                  <c:v>2</c:v>
                </c:pt>
                <c:pt idx="1340">
                  <c:v>2</c:v>
                </c:pt>
                <c:pt idx="1341">
                  <c:v>2</c:v>
                </c:pt>
                <c:pt idx="1342">
                  <c:v>1</c:v>
                </c:pt>
                <c:pt idx="1343">
                  <c:v>1</c:v>
                </c:pt>
                <c:pt idx="1344">
                  <c:v>2</c:v>
                </c:pt>
                <c:pt idx="1345">
                  <c:v>2</c:v>
                </c:pt>
                <c:pt idx="1346">
                  <c:v>1</c:v>
                </c:pt>
                <c:pt idx="1347">
                  <c:v>0</c:v>
                </c:pt>
                <c:pt idx="1348">
                  <c:v>1</c:v>
                </c:pt>
                <c:pt idx="1349">
                  <c:v>1</c:v>
                </c:pt>
                <c:pt idx="1350">
                  <c:v>2</c:v>
                </c:pt>
                <c:pt idx="1351">
                  <c:v>1</c:v>
                </c:pt>
                <c:pt idx="1352">
                  <c:v>4</c:v>
                </c:pt>
                <c:pt idx="1353">
                  <c:v>2</c:v>
                </c:pt>
                <c:pt idx="1354">
                  <c:v>1</c:v>
                </c:pt>
                <c:pt idx="1355">
                  <c:v>0</c:v>
                </c:pt>
                <c:pt idx="1356">
                  <c:v>1</c:v>
                </c:pt>
                <c:pt idx="1357">
                  <c:v>2</c:v>
                </c:pt>
                <c:pt idx="1358">
                  <c:v>2</c:v>
                </c:pt>
                <c:pt idx="1359">
                  <c:v>1</c:v>
                </c:pt>
                <c:pt idx="1360">
                  <c:v>2</c:v>
                </c:pt>
                <c:pt idx="1361">
                  <c:v>0</c:v>
                </c:pt>
                <c:pt idx="1362">
                  <c:v>1</c:v>
                </c:pt>
                <c:pt idx="1363">
                  <c:v>1</c:v>
                </c:pt>
                <c:pt idx="1364">
                  <c:v>1</c:v>
                </c:pt>
                <c:pt idx="1365">
                  <c:v>2</c:v>
                </c:pt>
                <c:pt idx="1366">
                  <c:v>2</c:v>
                </c:pt>
                <c:pt idx="1367">
                  <c:v>3</c:v>
                </c:pt>
                <c:pt idx="1368">
                  <c:v>0</c:v>
                </c:pt>
                <c:pt idx="1369">
                  <c:v>2</c:v>
                </c:pt>
                <c:pt idx="1370">
                  <c:v>2</c:v>
                </c:pt>
                <c:pt idx="1371">
                  <c:v>0</c:v>
                </c:pt>
                <c:pt idx="1372">
                  <c:v>1</c:v>
                </c:pt>
                <c:pt idx="1373">
                  <c:v>2</c:v>
                </c:pt>
                <c:pt idx="1374">
                  <c:v>1</c:v>
                </c:pt>
                <c:pt idx="1375">
                  <c:v>3</c:v>
                </c:pt>
                <c:pt idx="1376">
                  <c:v>1</c:v>
                </c:pt>
                <c:pt idx="1377">
                  <c:v>1</c:v>
                </c:pt>
                <c:pt idx="1378">
                  <c:v>0</c:v>
                </c:pt>
                <c:pt idx="1379">
                  <c:v>1</c:v>
                </c:pt>
                <c:pt idx="1380">
                  <c:v>2</c:v>
                </c:pt>
                <c:pt idx="1381">
                  <c:v>2</c:v>
                </c:pt>
                <c:pt idx="1382">
                  <c:v>2</c:v>
                </c:pt>
                <c:pt idx="1383">
                  <c:v>2</c:v>
                </c:pt>
                <c:pt idx="1384">
                  <c:v>2</c:v>
                </c:pt>
                <c:pt idx="1385">
                  <c:v>1</c:v>
                </c:pt>
                <c:pt idx="1386">
                  <c:v>2</c:v>
                </c:pt>
                <c:pt idx="1387">
                  <c:v>2</c:v>
                </c:pt>
                <c:pt idx="1388">
                  <c:v>2</c:v>
                </c:pt>
                <c:pt idx="1389">
                  <c:v>5</c:v>
                </c:pt>
                <c:pt idx="1390">
                  <c:v>0</c:v>
                </c:pt>
                <c:pt idx="1391">
                  <c:v>1</c:v>
                </c:pt>
                <c:pt idx="1392">
                  <c:v>1</c:v>
                </c:pt>
                <c:pt idx="1393">
                  <c:v>1</c:v>
                </c:pt>
                <c:pt idx="1394">
                  <c:v>1</c:v>
                </c:pt>
                <c:pt idx="1395">
                  <c:v>2</c:v>
                </c:pt>
                <c:pt idx="1396">
                  <c:v>2</c:v>
                </c:pt>
                <c:pt idx="1397">
                  <c:v>3</c:v>
                </c:pt>
                <c:pt idx="1398">
                  <c:v>1</c:v>
                </c:pt>
                <c:pt idx="1399">
                  <c:v>2</c:v>
                </c:pt>
                <c:pt idx="1400">
                  <c:v>1</c:v>
                </c:pt>
                <c:pt idx="1401">
                  <c:v>2</c:v>
                </c:pt>
                <c:pt idx="1402">
                  <c:v>2</c:v>
                </c:pt>
                <c:pt idx="1403">
                  <c:v>1</c:v>
                </c:pt>
                <c:pt idx="1404">
                  <c:v>0</c:v>
                </c:pt>
                <c:pt idx="1405">
                  <c:v>3</c:v>
                </c:pt>
                <c:pt idx="1406">
                  <c:v>1</c:v>
                </c:pt>
                <c:pt idx="1407">
                  <c:v>1</c:v>
                </c:pt>
                <c:pt idx="1408">
                  <c:v>2</c:v>
                </c:pt>
                <c:pt idx="1409">
                  <c:v>2</c:v>
                </c:pt>
                <c:pt idx="1410">
                  <c:v>1</c:v>
                </c:pt>
                <c:pt idx="1411">
                  <c:v>1</c:v>
                </c:pt>
                <c:pt idx="1412">
                  <c:v>2</c:v>
                </c:pt>
                <c:pt idx="1413">
                  <c:v>1</c:v>
                </c:pt>
                <c:pt idx="1414">
                  <c:v>1</c:v>
                </c:pt>
                <c:pt idx="1415">
                  <c:v>2</c:v>
                </c:pt>
                <c:pt idx="1416">
                  <c:v>1</c:v>
                </c:pt>
                <c:pt idx="1417">
                  <c:v>2</c:v>
                </c:pt>
                <c:pt idx="1418">
                  <c:v>1</c:v>
                </c:pt>
                <c:pt idx="1419">
                  <c:v>2</c:v>
                </c:pt>
                <c:pt idx="1420">
                  <c:v>2</c:v>
                </c:pt>
                <c:pt idx="1421">
                  <c:v>0</c:v>
                </c:pt>
                <c:pt idx="1422">
                  <c:v>1</c:v>
                </c:pt>
                <c:pt idx="1423">
                  <c:v>2</c:v>
                </c:pt>
                <c:pt idx="1424">
                  <c:v>0</c:v>
                </c:pt>
                <c:pt idx="1425">
                  <c:v>1</c:v>
                </c:pt>
                <c:pt idx="1426">
                  <c:v>4</c:v>
                </c:pt>
                <c:pt idx="1427">
                  <c:v>3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267</c:v>
                </c:pt>
                <c:pt idx="1441">
                  <c:v>335</c:v>
                </c:pt>
                <c:pt idx="1442">
                  <c:v>463</c:v>
                </c:pt>
                <c:pt idx="1443">
                  <c:v>499</c:v>
                </c:pt>
                <c:pt idx="1444">
                  <c:v>459</c:v>
                </c:pt>
                <c:pt idx="1445">
                  <c:v>684</c:v>
                </c:pt>
                <c:pt idx="1446">
                  <c:v>755</c:v>
                </c:pt>
                <c:pt idx="1447">
                  <c:v>874</c:v>
                </c:pt>
                <c:pt idx="1448">
                  <c:v>1190</c:v>
                </c:pt>
                <c:pt idx="1449">
                  <c:v>1042</c:v>
                </c:pt>
                <c:pt idx="1450">
                  <c:v>939</c:v>
                </c:pt>
                <c:pt idx="1451">
                  <c:v>1453</c:v>
                </c:pt>
                <c:pt idx="1452">
                  <c:v>1529</c:v>
                </c:pt>
                <c:pt idx="1453">
                  <c:v>1717</c:v>
                </c:pt>
                <c:pt idx="1454">
                  <c:v>1484</c:v>
                </c:pt>
                <c:pt idx="1455">
                  <c:v>1515</c:v>
                </c:pt>
                <c:pt idx="1456">
                  <c:v>1976</c:v>
                </c:pt>
                <c:pt idx="1457">
                  <c:v>1983</c:v>
                </c:pt>
                <c:pt idx="1458">
                  <c:v>2557</c:v>
                </c:pt>
                <c:pt idx="1459">
                  <c:v>2173</c:v>
                </c:pt>
                <c:pt idx="1460">
                  <c:v>2239</c:v>
                </c:pt>
                <c:pt idx="1461">
                  <c:v>3600</c:v>
                </c:pt>
                <c:pt idx="1462">
                  <c:v>2225</c:v>
                </c:pt>
                <c:pt idx="1463">
                  <c:v>2336</c:v>
                </c:pt>
                <c:pt idx="1464">
                  <c:v>2207</c:v>
                </c:pt>
                <c:pt idx="1465">
                  <c:v>2621</c:v>
                </c:pt>
                <c:pt idx="1466">
                  <c:v>3469</c:v>
                </c:pt>
                <c:pt idx="1467">
                  <c:v>2679</c:v>
                </c:pt>
                <c:pt idx="1468">
                  <c:v>3046</c:v>
                </c:pt>
                <c:pt idx="1469">
                  <c:v>3005</c:v>
                </c:pt>
                <c:pt idx="1470">
                  <c:v>2803</c:v>
                </c:pt>
                <c:pt idx="1471">
                  <c:v>3504</c:v>
                </c:pt>
                <c:pt idx="1472">
                  <c:v>3818</c:v>
                </c:pt>
                <c:pt idx="1473">
                  <c:v>3337</c:v>
                </c:pt>
                <c:pt idx="1474">
                  <c:v>3134</c:v>
                </c:pt>
                <c:pt idx="1475">
                  <c:v>5024</c:v>
                </c:pt>
                <c:pt idx="1476">
                  <c:v>2950</c:v>
                </c:pt>
                <c:pt idx="1477">
                  <c:v>3768</c:v>
                </c:pt>
                <c:pt idx="1478">
                  <c:v>3115</c:v>
                </c:pt>
                <c:pt idx="1479">
                  <c:v>3086</c:v>
                </c:pt>
                <c:pt idx="1480">
                  <c:v>4496</c:v>
                </c:pt>
                <c:pt idx="1481">
                  <c:v>4351</c:v>
                </c:pt>
                <c:pt idx="1482">
                  <c:v>3612</c:v>
                </c:pt>
                <c:pt idx="1483">
                  <c:v>4188</c:v>
                </c:pt>
                <c:pt idx="1484">
                  <c:v>3334</c:v>
                </c:pt>
                <c:pt idx="1485">
                  <c:v>5794</c:v>
                </c:pt>
                <c:pt idx="1486">
                  <c:v>3657</c:v>
                </c:pt>
                <c:pt idx="1487">
                  <c:v>4598</c:v>
                </c:pt>
                <c:pt idx="1488">
                  <c:v>3533</c:v>
                </c:pt>
                <c:pt idx="1489">
                  <c:v>3700</c:v>
                </c:pt>
                <c:pt idx="1490">
                  <c:v>4933</c:v>
                </c:pt>
                <c:pt idx="1491">
                  <c:v>3787</c:v>
                </c:pt>
                <c:pt idx="1492">
                  <c:v>5037</c:v>
                </c:pt>
                <c:pt idx="1493">
                  <c:v>3539</c:v>
                </c:pt>
                <c:pt idx="1494">
                  <c:v>5075</c:v>
                </c:pt>
                <c:pt idx="1495">
                  <c:v>4338</c:v>
                </c:pt>
                <c:pt idx="1496">
                  <c:v>5069</c:v>
                </c:pt>
                <c:pt idx="1497">
                  <c:v>4678</c:v>
                </c:pt>
                <c:pt idx="1498">
                  <c:v>4571</c:v>
                </c:pt>
                <c:pt idx="1499">
                  <c:v>4474</c:v>
                </c:pt>
                <c:pt idx="1500">
                  <c:v>3698</c:v>
                </c:pt>
                <c:pt idx="1501">
                  <c:v>5119</c:v>
                </c:pt>
                <c:pt idx="1502">
                  <c:v>4996</c:v>
                </c:pt>
                <c:pt idx="1503">
                  <c:v>4899</c:v>
                </c:pt>
                <c:pt idx="1504">
                  <c:v>5113</c:v>
                </c:pt>
                <c:pt idx="1505">
                  <c:v>4738</c:v>
                </c:pt>
                <c:pt idx="1506">
                  <c:v>4610</c:v>
                </c:pt>
                <c:pt idx="1507">
                  <c:v>4864</c:v>
                </c:pt>
                <c:pt idx="1508">
                  <c:v>4989</c:v>
                </c:pt>
                <c:pt idx="1509">
                  <c:v>5110</c:v>
                </c:pt>
                <c:pt idx="1510">
                  <c:v>4685</c:v>
                </c:pt>
                <c:pt idx="1511">
                  <c:v>4541</c:v>
                </c:pt>
                <c:pt idx="1512">
                  <c:v>5313</c:v>
                </c:pt>
                <c:pt idx="1513">
                  <c:v>3944</c:v>
                </c:pt>
                <c:pt idx="1514">
                  <c:v>4880</c:v>
                </c:pt>
                <c:pt idx="1515">
                  <c:v>4696</c:v>
                </c:pt>
                <c:pt idx="1516">
                  <c:v>5113</c:v>
                </c:pt>
                <c:pt idx="1517">
                  <c:v>4001</c:v>
                </c:pt>
                <c:pt idx="1518">
                  <c:v>4896</c:v>
                </c:pt>
                <c:pt idx="1519">
                  <c:v>4236</c:v>
                </c:pt>
                <c:pt idx="1520">
                  <c:v>4440</c:v>
                </c:pt>
                <c:pt idx="1521">
                  <c:v>5697</c:v>
                </c:pt>
                <c:pt idx="1522">
                  <c:v>4499</c:v>
                </c:pt>
                <c:pt idx="1523">
                  <c:v>4750</c:v>
                </c:pt>
                <c:pt idx="1524">
                  <c:v>5572</c:v>
                </c:pt>
                <c:pt idx="1525">
                  <c:v>5891</c:v>
                </c:pt>
                <c:pt idx="1526">
                  <c:v>5789</c:v>
                </c:pt>
                <c:pt idx="1527">
                  <c:v>4584</c:v>
                </c:pt>
                <c:pt idx="1528">
                  <c:v>5889</c:v>
                </c:pt>
                <c:pt idx="1529">
                  <c:v>5420</c:v>
                </c:pt>
                <c:pt idx="1530">
                  <c:v>5350</c:v>
                </c:pt>
                <c:pt idx="1531">
                  <c:v>5997</c:v>
                </c:pt>
                <c:pt idx="1532">
                  <c:v>4449</c:v>
                </c:pt>
                <c:pt idx="1533">
                  <c:v>5498</c:v>
                </c:pt>
                <c:pt idx="1534">
                  <c:v>4514</c:v>
                </c:pt>
                <c:pt idx="1535">
                  <c:v>6051</c:v>
                </c:pt>
                <c:pt idx="1536">
                  <c:v>5561</c:v>
                </c:pt>
                <c:pt idx="1537">
                  <c:v>5403</c:v>
                </c:pt>
                <c:pt idx="1538">
                  <c:v>4226</c:v>
                </c:pt>
                <c:pt idx="1539">
                  <c:v>5638</c:v>
                </c:pt>
                <c:pt idx="1540">
                  <c:v>5039</c:v>
                </c:pt>
                <c:pt idx="1541">
                  <c:v>5096</c:v>
                </c:pt>
                <c:pt idx="1542">
                  <c:v>4252</c:v>
                </c:pt>
                <c:pt idx="1543">
                  <c:v>4069</c:v>
                </c:pt>
                <c:pt idx="1544">
                  <c:v>3845</c:v>
                </c:pt>
                <c:pt idx="1545">
                  <c:v>5653</c:v>
                </c:pt>
                <c:pt idx="1546">
                  <c:v>5841</c:v>
                </c:pt>
                <c:pt idx="1547">
                  <c:v>5719</c:v>
                </c:pt>
                <c:pt idx="1548">
                  <c:v>4395</c:v>
                </c:pt>
                <c:pt idx="1549">
                  <c:v>5330</c:v>
                </c:pt>
                <c:pt idx="1550">
                  <c:v>4277</c:v>
                </c:pt>
                <c:pt idx="1551">
                  <c:v>4606</c:v>
                </c:pt>
                <c:pt idx="1552">
                  <c:v>4533</c:v>
                </c:pt>
                <c:pt idx="1553">
                  <c:v>4598</c:v>
                </c:pt>
                <c:pt idx="1554">
                  <c:v>4927</c:v>
                </c:pt>
                <c:pt idx="1555">
                  <c:v>5145</c:v>
                </c:pt>
                <c:pt idx="1556">
                  <c:v>5135</c:v>
                </c:pt>
                <c:pt idx="1557">
                  <c:v>4349</c:v>
                </c:pt>
                <c:pt idx="1558">
                  <c:v>3757</c:v>
                </c:pt>
                <c:pt idx="1559">
                  <c:v>4587</c:v>
                </c:pt>
                <c:pt idx="1560">
                  <c:v>5577</c:v>
                </c:pt>
                <c:pt idx="1561">
                  <c:v>5336</c:v>
                </c:pt>
                <c:pt idx="1562">
                  <c:v>4585</c:v>
                </c:pt>
                <c:pt idx="1563">
                  <c:v>4210</c:v>
                </c:pt>
                <c:pt idx="1564">
                  <c:v>4370</c:v>
                </c:pt>
                <c:pt idx="1565">
                  <c:v>4948</c:v>
                </c:pt>
                <c:pt idx="1566">
                  <c:v>4229</c:v>
                </c:pt>
                <c:pt idx="1567">
                  <c:v>3491</c:v>
                </c:pt>
                <c:pt idx="1568">
                  <c:v>3603</c:v>
                </c:pt>
                <c:pt idx="1569">
                  <c:v>3895</c:v>
                </c:pt>
                <c:pt idx="1570">
                  <c:v>4105</c:v>
                </c:pt>
                <c:pt idx="1571">
                  <c:v>4911</c:v>
                </c:pt>
                <c:pt idx="1572">
                  <c:v>4645</c:v>
                </c:pt>
                <c:pt idx="1573">
                  <c:v>3817</c:v>
                </c:pt>
                <c:pt idx="1574">
                  <c:v>3668</c:v>
                </c:pt>
                <c:pt idx="1575">
                  <c:v>4275</c:v>
                </c:pt>
                <c:pt idx="1576">
                  <c:v>4465</c:v>
                </c:pt>
                <c:pt idx="1577">
                  <c:v>3941</c:v>
                </c:pt>
                <c:pt idx="1578">
                  <c:v>3778</c:v>
                </c:pt>
                <c:pt idx="1579">
                  <c:v>3695</c:v>
                </c:pt>
                <c:pt idx="1580">
                  <c:v>3391</c:v>
                </c:pt>
                <c:pt idx="1581">
                  <c:v>3963</c:v>
                </c:pt>
                <c:pt idx="1582">
                  <c:v>3398</c:v>
                </c:pt>
                <c:pt idx="1583">
                  <c:v>3727</c:v>
                </c:pt>
                <c:pt idx="1584">
                  <c:v>3496</c:v>
                </c:pt>
                <c:pt idx="1585">
                  <c:v>3725</c:v>
                </c:pt>
                <c:pt idx="1586">
                  <c:v>4083</c:v>
                </c:pt>
                <c:pt idx="1587">
                  <c:v>4034</c:v>
                </c:pt>
                <c:pt idx="1588">
                  <c:v>3128</c:v>
                </c:pt>
                <c:pt idx="1589">
                  <c:v>2632</c:v>
                </c:pt>
                <c:pt idx="1590">
                  <c:v>3263</c:v>
                </c:pt>
                <c:pt idx="1591">
                  <c:v>3663</c:v>
                </c:pt>
                <c:pt idx="1592">
                  <c:v>3823</c:v>
                </c:pt>
                <c:pt idx="1593">
                  <c:v>4529</c:v>
                </c:pt>
                <c:pt idx="1594">
                  <c:v>3682</c:v>
                </c:pt>
                <c:pt idx="1595">
                  <c:v>3121</c:v>
                </c:pt>
                <c:pt idx="1596">
                  <c:v>3829</c:v>
                </c:pt>
                <c:pt idx="1597">
                  <c:v>4557</c:v>
                </c:pt>
                <c:pt idx="1598">
                  <c:v>4314</c:v>
                </c:pt>
                <c:pt idx="1599">
                  <c:v>4423</c:v>
                </c:pt>
                <c:pt idx="1600">
                  <c:v>3010</c:v>
                </c:pt>
                <c:pt idx="1601">
                  <c:v>4215</c:v>
                </c:pt>
                <c:pt idx="1602">
                  <c:v>4268</c:v>
                </c:pt>
                <c:pt idx="1603">
                  <c:v>4207</c:v>
                </c:pt>
                <c:pt idx="1604">
                  <c:v>2840</c:v>
                </c:pt>
                <c:pt idx="1605">
                  <c:v>3573</c:v>
                </c:pt>
                <c:pt idx="1606">
                  <c:v>3525</c:v>
                </c:pt>
                <c:pt idx="1607">
                  <c:v>3714</c:v>
                </c:pt>
                <c:pt idx="1608">
                  <c:v>3521</c:v>
                </c:pt>
                <c:pt idx="1609">
                  <c:v>3132</c:v>
                </c:pt>
                <c:pt idx="1610">
                  <c:v>3679</c:v>
                </c:pt>
                <c:pt idx="1611">
                  <c:v>3956</c:v>
                </c:pt>
                <c:pt idx="1612">
                  <c:v>3957</c:v>
                </c:pt>
                <c:pt idx="1613">
                  <c:v>3647</c:v>
                </c:pt>
                <c:pt idx="1614">
                  <c:v>3044</c:v>
                </c:pt>
                <c:pt idx="1615">
                  <c:v>4123</c:v>
                </c:pt>
                <c:pt idx="1616">
                  <c:v>3178</c:v>
                </c:pt>
                <c:pt idx="1617">
                  <c:v>3403</c:v>
                </c:pt>
                <c:pt idx="1618">
                  <c:v>2822</c:v>
                </c:pt>
                <c:pt idx="1619">
                  <c:v>2311</c:v>
                </c:pt>
                <c:pt idx="1620">
                  <c:v>3106</c:v>
                </c:pt>
                <c:pt idx="1621">
                  <c:v>3817</c:v>
                </c:pt>
                <c:pt idx="1622">
                  <c:v>3880</c:v>
                </c:pt>
                <c:pt idx="1623">
                  <c:v>3078</c:v>
                </c:pt>
                <c:pt idx="1624">
                  <c:v>2840</c:v>
                </c:pt>
                <c:pt idx="1625">
                  <c:v>3494</c:v>
                </c:pt>
                <c:pt idx="1626">
                  <c:v>3434</c:v>
                </c:pt>
                <c:pt idx="1627">
                  <c:v>3715</c:v>
                </c:pt>
                <c:pt idx="1628">
                  <c:v>2959</c:v>
                </c:pt>
                <c:pt idx="1629">
                  <c:v>2853</c:v>
                </c:pt>
                <c:pt idx="1630">
                  <c:v>3175</c:v>
                </c:pt>
                <c:pt idx="1631">
                  <c:v>2806</c:v>
                </c:pt>
                <c:pt idx="1632">
                  <c:v>2696</c:v>
                </c:pt>
                <c:pt idx="1633">
                  <c:v>3818</c:v>
                </c:pt>
                <c:pt idx="1634">
                  <c:v>3653</c:v>
                </c:pt>
                <c:pt idx="1635">
                  <c:v>2751</c:v>
                </c:pt>
                <c:pt idx="1636">
                  <c:v>3103</c:v>
                </c:pt>
                <c:pt idx="1637">
                  <c:v>3839</c:v>
                </c:pt>
                <c:pt idx="1638">
                  <c:v>2894</c:v>
                </c:pt>
                <c:pt idx="1639">
                  <c:v>4076</c:v>
                </c:pt>
                <c:pt idx="1640">
                  <c:v>3338</c:v>
                </c:pt>
                <c:pt idx="1641">
                  <c:v>3398</c:v>
                </c:pt>
                <c:pt idx="1642">
                  <c:v>3146</c:v>
                </c:pt>
                <c:pt idx="1643">
                  <c:v>3177</c:v>
                </c:pt>
                <c:pt idx="1644">
                  <c:v>3487</c:v>
                </c:pt>
                <c:pt idx="1645">
                  <c:v>3039</c:v>
                </c:pt>
                <c:pt idx="1646">
                  <c:v>3625</c:v>
                </c:pt>
                <c:pt idx="1647">
                  <c:v>2483</c:v>
                </c:pt>
                <c:pt idx="1648">
                  <c:v>3415</c:v>
                </c:pt>
                <c:pt idx="1649">
                  <c:v>3588</c:v>
                </c:pt>
                <c:pt idx="1650">
                  <c:v>3329</c:v>
                </c:pt>
                <c:pt idx="1651">
                  <c:v>2485</c:v>
                </c:pt>
                <c:pt idx="1652">
                  <c:v>3320</c:v>
                </c:pt>
                <c:pt idx="1653">
                  <c:v>3160</c:v>
                </c:pt>
                <c:pt idx="1654">
                  <c:v>2820</c:v>
                </c:pt>
                <c:pt idx="1655">
                  <c:v>3022</c:v>
                </c:pt>
                <c:pt idx="1656">
                  <c:v>2154</c:v>
                </c:pt>
                <c:pt idx="1657">
                  <c:v>2299</c:v>
                </c:pt>
                <c:pt idx="1658">
                  <c:v>2145</c:v>
                </c:pt>
                <c:pt idx="1659">
                  <c:v>2686</c:v>
                </c:pt>
                <c:pt idx="1660">
                  <c:v>2864</c:v>
                </c:pt>
                <c:pt idx="1661">
                  <c:v>2379</c:v>
                </c:pt>
                <c:pt idx="1662">
                  <c:v>2049</c:v>
                </c:pt>
                <c:pt idx="1663">
                  <c:v>2285</c:v>
                </c:pt>
                <c:pt idx="1664">
                  <c:v>2883</c:v>
                </c:pt>
                <c:pt idx="1665">
                  <c:v>2823</c:v>
                </c:pt>
                <c:pt idx="1666">
                  <c:v>2061</c:v>
                </c:pt>
                <c:pt idx="1667">
                  <c:v>3059</c:v>
                </c:pt>
                <c:pt idx="1668">
                  <c:v>2146</c:v>
                </c:pt>
                <c:pt idx="1669">
                  <c:v>2898</c:v>
                </c:pt>
                <c:pt idx="1670">
                  <c:v>2729</c:v>
                </c:pt>
                <c:pt idx="1671">
                  <c:v>2675</c:v>
                </c:pt>
                <c:pt idx="1672">
                  <c:v>2639</c:v>
                </c:pt>
                <c:pt idx="1673">
                  <c:v>1853</c:v>
                </c:pt>
                <c:pt idx="1674">
                  <c:v>1829</c:v>
                </c:pt>
                <c:pt idx="1675">
                  <c:v>1983</c:v>
                </c:pt>
                <c:pt idx="1676">
                  <c:v>2162</c:v>
                </c:pt>
                <c:pt idx="1677">
                  <c:v>2575</c:v>
                </c:pt>
                <c:pt idx="1678">
                  <c:v>2464</c:v>
                </c:pt>
                <c:pt idx="1679">
                  <c:v>1723</c:v>
                </c:pt>
                <c:pt idx="1680">
                  <c:v>2158</c:v>
                </c:pt>
                <c:pt idx="1681">
                  <c:v>2119</c:v>
                </c:pt>
                <c:pt idx="1682">
                  <c:v>2508</c:v>
                </c:pt>
                <c:pt idx="1683">
                  <c:v>2575</c:v>
                </c:pt>
                <c:pt idx="1684">
                  <c:v>2074</c:v>
                </c:pt>
                <c:pt idx="1685">
                  <c:v>1871</c:v>
                </c:pt>
                <c:pt idx="1686">
                  <c:v>2300</c:v>
                </c:pt>
                <c:pt idx="1687">
                  <c:v>2333</c:v>
                </c:pt>
                <c:pt idx="1688">
                  <c:v>2418</c:v>
                </c:pt>
                <c:pt idx="1689">
                  <c:v>2242</c:v>
                </c:pt>
                <c:pt idx="1690">
                  <c:v>1897</c:v>
                </c:pt>
                <c:pt idx="1691">
                  <c:v>1635</c:v>
                </c:pt>
                <c:pt idx="1692">
                  <c:v>1973</c:v>
                </c:pt>
                <c:pt idx="1693">
                  <c:v>2152</c:v>
                </c:pt>
                <c:pt idx="1694">
                  <c:v>2527</c:v>
                </c:pt>
                <c:pt idx="1695">
                  <c:v>1861</c:v>
                </c:pt>
                <c:pt idx="1696">
                  <c:v>1962</c:v>
                </c:pt>
                <c:pt idx="1697">
                  <c:v>1694</c:v>
                </c:pt>
                <c:pt idx="1698">
                  <c:v>2359</c:v>
                </c:pt>
                <c:pt idx="1699">
                  <c:v>2523</c:v>
                </c:pt>
                <c:pt idx="1700">
                  <c:v>2226</c:v>
                </c:pt>
                <c:pt idx="1701">
                  <c:v>2404</c:v>
                </c:pt>
                <c:pt idx="1702">
                  <c:v>1973</c:v>
                </c:pt>
                <c:pt idx="1703">
                  <c:v>1695</c:v>
                </c:pt>
                <c:pt idx="1704">
                  <c:v>2360</c:v>
                </c:pt>
                <c:pt idx="1705">
                  <c:v>2131</c:v>
                </c:pt>
                <c:pt idx="1706">
                  <c:v>2762</c:v>
                </c:pt>
                <c:pt idx="1707">
                  <c:v>2446</c:v>
                </c:pt>
                <c:pt idx="1708">
                  <c:v>2499</c:v>
                </c:pt>
                <c:pt idx="1709">
                  <c:v>2682</c:v>
                </c:pt>
                <c:pt idx="1710">
                  <c:v>2262</c:v>
                </c:pt>
                <c:pt idx="1711">
                  <c:v>2355</c:v>
                </c:pt>
                <c:pt idx="1712">
                  <c:v>2876</c:v>
                </c:pt>
                <c:pt idx="1713">
                  <c:v>2694</c:v>
                </c:pt>
                <c:pt idx="1714">
                  <c:v>2361</c:v>
                </c:pt>
                <c:pt idx="1715">
                  <c:v>2652</c:v>
                </c:pt>
                <c:pt idx="1716">
                  <c:v>2372</c:v>
                </c:pt>
                <c:pt idx="1717">
                  <c:v>1597</c:v>
                </c:pt>
                <c:pt idx="1718">
                  <c:v>1960</c:v>
                </c:pt>
                <c:pt idx="1719">
                  <c:v>2547</c:v>
                </c:pt>
                <c:pt idx="1720">
                  <c:v>2379</c:v>
                </c:pt>
                <c:pt idx="1721">
                  <c:v>2342</c:v>
                </c:pt>
                <c:pt idx="1722">
                  <c:v>2285</c:v>
                </c:pt>
                <c:pt idx="1723">
                  <c:v>1877</c:v>
                </c:pt>
                <c:pt idx="1724">
                  <c:v>1764</c:v>
                </c:pt>
                <c:pt idx="1725">
                  <c:v>2411</c:v>
                </c:pt>
                <c:pt idx="1726">
                  <c:v>2438</c:v>
                </c:pt>
                <c:pt idx="1727">
                  <c:v>2355</c:v>
                </c:pt>
                <c:pt idx="1728">
                  <c:v>2077</c:v>
                </c:pt>
                <c:pt idx="1729">
                  <c:v>2032</c:v>
                </c:pt>
                <c:pt idx="1730">
                  <c:v>1888</c:v>
                </c:pt>
                <c:pt idx="1731">
                  <c:v>2312</c:v>
                </c:pt>
                <c:pt idx="1732">
                  <c:v>1904</c:v>
                </c:pt>
                <c:pt idx="1733">
                  <c:v>1970</c:v>
                </c:pt>
                <c:pt idx="1734">
                  <c:v>2126</c:v>
                </c:pt>
                <c:pt idx="1735">
                  <c:v>2258</c:v>
                </c:pt>
                <c:pt idx="1736">
                  <c:v>1712</c:v>
                </c:pt>
                <c:pt idx="1737">
                  <c:v>2462</c:v>
                </c:pt>
                <c:pt idx="1738">
                  <c:v>1912</c:v>
                </c:pt>
                <c:pt idx="1739">
                  <c:v>2310</c:v>
                </c:pt>
                <c:pt idx="1740">
                  <c:v>1752</c:v>
                </c:pt>
                <c:pt idx="1741">
                  <c:v>1750</c:v>
                </c:pt>
                <c:pt idx="1742">
                  <c:v>2186</c:v>
                </c:pt>
                <c:pt idx="1743">
                  <c:v>1918</c:v>
                </c:pt>
                <c:pt idx="1744">
                  <c:v>2387</c:v>
                </c:pt>
                <c:pt idx="1745">
                  <c:v>2039</c:v>
                </c:pt>
                <c:pt idx="1746">
                  <c:v>1945</c:v>
                </c:pt>
                <c:pt idx="1747">
                  <c:v>1969</c:v>
                </c:pt>
                <c:pt idx="1748">
                  <c:v>2392</c:v>
                </c:pt>
                <c:pt idx="1749">
                  <c:v>2133</c:v>
                </c:pt>
                <c:pt idx="1750">
                  <c:v>1820</c:v>
                </c:pt>
                <c:pt idx="1751">
                  <c:v>1523</c:v>
                </c:pt>
                <c:pt idx="1752">
                  <c:v>1945</c:v>
                </c:pt>
                <c:pt idx="1753">
                  <c:v>1828</c:v>
                </c:pt>
                <c:pt idx="1754">
                  <c:v>2187</c:v>
                </c:pt>
                <c:pt idx="1755">
                  <c:v>2195</c:v>
                </c:pt>
                <c:pt idx="1756">
                  <c:v>2572</c:v>
                </c:pt>
                <c:pt idx="1757">
                  <c:v>1711</c:v>
                </c:pt>
                <c:pt idx="1758">
                  <c:v>1800</c:v>
                </c:pt>
                <c:pt idx="1759">
                  <c:v>1927</c:v>
                </c:pt>
                <c:pt idx="1760">
                  <c:v>1785</c:v>
                </c:pt>
                <c:pt idx="1761">
                  <c:v>2268</c:v>
                </c:pt>
                <c:pt idx="1762">
                  <c:v>1740</c:v>
                </c:pt>
                <c:pt idx="1763">
                  <c:v>1780</c:v>
                </c:pt>
                <c:pt idx="1764">
                  <c:v>2000</c:v>
                </c:pt>
                <c:pt idx="1765">
                  <c:v>1887</c:v>
                </c:pt>
                <c:pt idx="1766">
                  <c:v>2013</c:v>
                </c:pt>
                <c:pt idx="1767">
                  <c:v>1851</c:v>
                </c:pt>
                <c:pt idx="1768">
                  <c:v>2217</c:v>
                </c:pt>
                <c:pt idx="1769">
                  <c:v>1729</c:v>
                </c:pt>
                <c:pt idx="1770">
                  <c:v>2230</c:v>
                </c:pt>
                <c:pt idx="1771">
                  <c:v>2386</c:v>
                </c:pt>
                <c:pt idx="1772">
                  <c:v>1339</c:v>
                </c:pt>
                <c:pt idx="1773">
                  <c:v>2036</c:v>
                </c:pt>
                <c:pt idx="1774">
                  <c:v>1990</c:v>
                </c:pt>
                <c:pt idx="1775">
                  <c:v>1941</c:v>
                </c:pt>
                <c:pt idx="1776">
                  <c:v>1653</c:v>
                </c:pt>
                <c:pt idx="1777">
                  <c:v>1431</c:v>
                </c:pt>
                <c:pt idx="1778">
                  <c:v>1627</c:v>
                </c:pt>
                <c:pt idx="1779">
                  <c:v>1851</c:v>
                </c:pt>
                <c:pt idx="1780">
                  <c:v>1423</c:v>
                </c:pt>
                <c:pt idx="1781">
                  <c:v>1853</c:v>
                </c:pt>
                <c:pt idx="1782">
                  <c:v>1459</c:v>
                </c:pt>
                <c:pt idx="1783">
                  <c:v>1597</c:v>
                </c:pt>
                <c:pt idx="1784">
                  <c:v>2087</c:v>
                </c:pt>
                <c:pt idx="1785">
                  <c:v>1676</c:v>
                </c:pt>
                <c:pt idx="1786">
                  <c:v>1714</c:v>
                </c:pt>
                <c:pt idx="1787">
                  <c:v>1953</c:v>
                </c:pt>
                <c:pt idx="1788">
                  <c:v>1289</c:v>
                </c:pt>
                <c:pt idx="1789">
                  <c:v>1341</c:v>
                </c:pt>
                <c:pt idx="1790">
                  <c:v>1464</c:v>
                </c:pt>
                <c:pt idx="1791">
                  <c:v>1225</c:v>
                </c:pt>
                <c:pt idx="1792">
                  <c:v>1724</c:v>
                </c:pt>
                <c:pt idx="1793">
                  <c:v>1716</c:v>
                </c:pt>
                <c:pt idx="1794">
                  <c:v>1214</c:v>
                </c:pt>
                <c:pt idx="1795">
                  <c:v>1664</c:v>
                </c:pt>
                <c:pt idx="1796">
                  <c:v>1554</c:v>
                </c:pt>
                <c:pt idx="1797">
                  <c:v>1107</c:v>
                </c:pt>
                <c:pt idx="1798">
                  <c:v>1584</c:v>
                </c:pt>
                <c:pt idx="1799">
                  <c:v>1179</c:v>
                </c:pt>
                <c:pt idx="1800">
                  <c:v>1368</c:v>
                </c:pt>
                <c:pt idx="1801">
                  <c:v>1597</c:v>
                </c:pt>
                <c:pt idx="1802">
                  <c:v>1613</c:v>
                </c:pt>
                <c:pt idx="1803">
                  <c:v>1285</c:v>
                </c:pt>
                <c:pt idx="1804">
                  <c:v>1637</c:v>
                </c:pt>
                <c:pt idx="1805">
                  <c:v>1107</c:v>
                </c:pt>
                <c:pt idx="1806">
                  <c:v>1596</c:v>
                </c:pt>
                <c:pt idx="1807">
                  <c:v>1468</c:v>
                </c:pt>
                <c:pt idx="1808">
                  <c:v>1540</c:v>
                </c:pt>
                <c:pt idx="1809">
                  <c:v>1071</c:v>
                </c:pt>
                <c:pt idx="1810">
                  <c:v>1299</c:v>
                </c:pt>
                <c:pt idx="1811">
                  <c:v>1557</c:v>
                </c:pt>
                <c:pt idx="1812">
                  <c:v>1286</c:v>
                </c:pt>
                <c:pt idx="1813">
                  <c:v>1596</c:v>
                </c:pt>
                <c:pt idx="1814">
                  <c:v>1555</c:v>
                </c:pt>
                <c:pt idx="1815">
                  <c:v>1106</c:v>
                </c:pt>
                <c:pt idx="1816">
                  <c:v>1403</c:v>
                </c:pt>
                <c:pt idx="1817">
                  <c:v>1568</c:v>
                </c:pt>
                <c:pt idx="1818">
                  <c:v>1222</c:v>
                </c:pt>
                <c:pt idx="1819">
                  <c:v>1558</c:v>
                </c:pt>
                <c:pt idx="1820">
                  <c:v>1265</c:v>
                </c:pt>
                <c:pt idx="1821">
                  <c:v>1106</c:v>
                </c:pt>
                <c:pt idx="1822">
                  <c:v>1340</c:v>
                </c:pt>
                <c:pt idx="1823">
                  <c:v>1270</c:v>
                </c:pt>
                <c:pt idx="1824">
                  <c:v>1510</c:v>
                </c:pt>
                <c:pt idx="1825">
                  <c:v>1474</c:v>
                </c:pt>
                <c:pt idx="1826">
                  <c:v>1388</c:v>
                </c:pt>
                <c:pt idx="1827">
                  <c:v>961</c:v>
                </c:pt>
                <c:pt idx="1828">
                  <c:v>1140</c:v>
                </c:pt>
                <c:pt idx="1829">
                  <c:v>1377</c:v>
                </c:pt>
                <c:pt idx="1830">
                  <c:v>1083</c:v>
                </c:pt>
                <c:pt idx="1831">
                  <c:v>1302</c:v>
                </c:pt>
                <c:pt idx="1832">
                  <c:v>1032</c:v>
                </c:pt>
                <c:pt idx="1833">
                  <c:v>1279</c:v>
                </c:pt>
                <c:pt idx="1834">
                  <c:v>858</c:v>
                </c:pt>
                <c:pt idx="1835">
                  <c:v>1214</c:v>
                </c:pt>
                <c:pt idx="1836">
                  <c:v>1045</c:v>
                </c:pt>
                <c:pt idx="1837">
                  <c:v>1302</c:v>
                </c:pt>
                <c:pt idx="1838">
                  <c:v>1307</c:v>
                </c:pt>
                <c:pt idx="1839">
                  <c:v>1012</c:v>
                </c:pt>
                <c:pt idx="1840">
                  <c:v>829</c:v>
                </c:pt>
                <c:pt idx="1841">
                  <c:v>1272</c:v>
                </c:pt>
                <c:pt idx="1842">
                  <c:v>1058</c:v>
                </c:pt>
                <c:pt idx="1843">
                  <c:v>1086</c:v>
                </c:pt>
                <c:pt idx="1844">
                  <c:v>1213</c:v>
                </c:pt>
                <c:pt idx="1845">
                  <c:v>1165</c:v>
                </c:pt>
                <c:pt idx="1846">
                  <c:v>909</c:v>
                </c:pt>
                <c:pt idx="1847">
                  <c:v>1292</c:v>
                </c:pt>
                <c:pt idx="1848">
                  <c:v>1379</c:v>
                </c:pt>
                <c:pt idx="1849">
                  <c:v>1181</c:v>
                </c:pt>
                <c:pt idx="1850">
                  <c:v>1171</c:v>
                </c:pt>
                <c:pt idx="1851">
                  <c:v>866</c:v>
                </c:pt>
                <c:pt idx="1852">
                  <c:v>1283</c:v>
                </c:pt>
                <c:pt idx="1853">
                  <c:v>1176</c:v>
                </c:pt>
                <c:pt idx="1854">
                  <c:v>1034</c:v>
                </c:pt>
                <c:pt idx="1855">
                  <c:v>1346</c:v>
                </c:pt>
                <c:pt idx="1856">
                  <c:v>1151</c:v>
                </c:pt>
                <c:pt idx="1857">
                  <c:v>1345</c:v>
                </c:pt>
                <c:pt idx="1858">
                  <c:v>1084</c:v>
                </c:pt>
                <c:pt idx="1859">
                  <c:v>1092</c:v>
                </c:pt>
                <c:pt idx="1860">
                  <c:v>899</c:v>
                </c:pt>
                <c:pt idx="1861">
                  <c:v>1170</c:v>
                </c:pt>
                <c:pt idx="1862">
                  <c:v>1584</c:v>
                </c:pt>
                <c:pt idx="1863">
                  <c:v>819</c:v>
                </c:pt>
                <c:pt idx="1864">
                  <c:v>708</c:v>
                </c:pt>
                <c:pt idx="1865">
                  <c:v>972</c:v>
                </c:pt>
                <c:pt idx="1866">
                  <c:v>881</c:v>
                </c:pt>
                <c:pt idx="1867">
                  <c:v>1470</c:v>
                </c:pt>
                <c:pt idx="1868">
                  <c:v>865</c:v>
                </c:pt>
                <c:pt idx="1869">
                  <c:v>675</c:v>
                </c:pt>
                <c:pt idx="1870">
                  <c:v>948</c:v>
                </c:pt>
                <c:pt idx="1871">
                  <c:v>868</c:v>
                </c:pt>
                <c:pt idx="1872">
                  <c:v>1178</c:v>
                </c:pt>
                <c:pt idx="1873">
                  <c:v>988</c:v>
                </c:pt>
                <c:pt idx="1874">
                  <c:v>880</c:v>
                </c:pt>
                <c:pt idx="1875">
                  <c:v>961</c:v>
                </c:pt>
                <c:pt idx="1876">
                  <c:v>873</c:v>
                </c:pt>
                <c:pt idx="1877">
                  <c:v>710</c:v>
                </c:pt>
                <c:pt idx="1878">
                  <c:v>755</c:v>
                </c:pt>
                <c:pt idx="1879">
                  <c:v>736</c:v>
                </c:pt>
                <c:pt idx="1880">
                  <c:v>867</c:v>
                </c:pt>
                <c:pt idx="1881">
                  <c:v>905</c:v>
                </c:pt>
                <c:pt idx="1882">
                  <c:v>695</c:v>
                </c:pt>
                <c:pt idx="1883">
                  <c:v>829</c:v>
                </c:pt>
                <c:pt idx="1884">
                  <c:v>927</c:v>
                </c:pt>
                <c:pt idx="1885">
                  <c:v>1067</c:v>
                </c:pt>
                <c:pt idx="1886">
                  <c:v>875</c:v>
                </c:pt>
                <c:pt idx="1887">
                  <c:v>748</c:v>
                </c:pt>
                <c:pt idx="1888">
                  <c:v>1050</c:v>
                </c:pt>
                <c:pt idx="1889">
                  <c:v>1041</c:v>
                </c:pt>
                <c:pt idx="1890">
                  <c:v>929</c:v>
                </c:pt>
                <c:pt idx="1891">
                  <c:v>1127</c:v>
                </c:pt>
                <c:pt idx="1892">
                  <c:v>945</c:v>
                </c:pt>
                <c:pt idx="1893">
                  <c:v>880</c:v>
                </c:pt>
                <c:pt idx="1894">
                  <c:v>649</c:v>
                </c:pt>
                <c:pt idx="1895">
                  <c:v>884</c:v>
                </c:pt>
                <c:pt idx="1896">
                  <c:v>1023</c:v>
                </c:pt>
                <c:pt idx="1897">
                  <c:v>840</c:v>
                </c:pt>
                <c:pt idx="1898">
                  <c:v>932</c:v>
                </c:pt>
                <c:pt idx="1899">
                  <c:v>923</c:v>
                </c:pt>
                <c:pt idx="1900">
                  <c:v>732</c:v>
                </c:pt>
                <c:pt idx="1901">
                  <c:v>676</c:v>
                </c:pt>
                <c:pt idx="1902">
                  <c:v>914</c:v>
                </c:pt>
                <c:pt idx="1903">
                  <c:v>847</c:v>
                </c:pt>
                <c:pt idx="1904">
                  <c:v>874</c:v>
                </c:pt>
                <c:pt idx="1905">
                  <c:v>590</c:v>
                </c:pt>
                <c:pt idx="1906">
                  <c:v>821</c:v>
                </c:pt>
                <c:pt idx="1907">
                  <c:v>804</c:v>
                </c:pt>
                <c:pt idx="1908">
                  <c:v>854</c:v>
                </c:pt>
                <c:pt idx="1909">
                  <c:v>570</c:v>
                </c:pt>
                <c:pt idx="1910">
                  <c:v>671</c:v>
                </c:pt>
                <c:pt idx="1911">
                  <c:v>896</c:v>
                </c:pt>
                <c:pt idx="1912">
                  <c:v>701</c:v>
                </c:pt>
                <c:pt idx="1913">
                  <c:v>736</c:v>
                </c:pt>
                <c:pt idx="1914">
                  <c:v>522</c:v>
                </c:pt>
                <c:pt idx="1915">
                  <c:v>689</c:v>
                </c:pt>
                <c:pt idx="1916">
                  <c:v>671</c:v>
                </c:pt>
                <c:pt idx="1917">
                  <c:v>734</c:v>
                </c:pt>
                <c:pt idx="1918">
                  <c:v>728</c:v>
                </c:pt>
                <c:pt idx="1919">
                  <c:v>829</c:v>
                </c:pt>
                <c:pt idx="1920">
                  <c:v>788</c:v>
                </c:pt>
                <c:pt idx="1921">
                  <c:v>679</c:v>
                </c:pt>
                <c:pt idx="1922">
                  <c:v>585</c:v>
                </c:pt>
                <c:pt idx="1923">
                  <c:v>629</c:v>
                </c:pt>
                <c:pt idx="1924">
                  <c:v>793</c:v>
                </c:pt>
                <c:pt idx="1925">
                  <c:v>651</c:v>
                </c:pt>
                <c:pt idx="1926">
                  <c:v>747</c:v>
                </c:pt>
                <c:pt idx="1927">
                  <c:v>649</c:v>
                </c:pt>
                <c:pt idx="1928">
                  <c:v>659</c:v>
                </c:pt>
                <c:pt idx="1929">
                  <c:v>698</c:v>
                </c:pt>
                <c:pt idx="1930">
                  <c:v>674</c:v>
                </c:pt>
                <c:pt idx="1931">
                  <c:v>600</c:v>
                </c:pt>
                <c:pt idx="1932">
                  <c:v>877</c:v>
                </c:pt>
                <c:pt idx="1933">
                  <c:v>854</c:v>
                </c:pt>
                <c:pt idx="1934">
                  <c:v>692</c:v>
                </c:pt>
                <c:pt idx="1935">
                  <c:v>685</c:v>
                </c:pt>
                <c:pt idx="1936">
                  <c:v>657</c:v>
                </c:pt>
                <c:pt idx="1937">
                  <c:v>716</c:v>
                </c:pt>
                <c:pt idx="1938">
                  <c:v>759</c:v>
                </c:pt>
                <c:pt idx="1939">
                  <c:v>866</c:v>
                </c:pt>
                <c:pt idx="1940">
                  <c:v>731</c:v>
                </c:pt>
                <c:pt idx="1941">
                  <c:v>601</c:v>
                </c:pt>
                <c:pt idx="1942">
                  <c:v>723</c:v>
                </c:pt>
                <c:pt idx="1943">
                  <c:v>703</c:v>
                </c:pt>
                <c:pt idx="1944">
                  <c:v>800</c:v>
                </c:pt>
                <c:pt idx="1945">
                  <c:v>520</c:v>
                </c:pt>
                <c:pt idx="1946">
                  <c:v>634</c:v>
                </c:pt>
                <c:pt idx="1947">
                  <c:v>732</c:v>
                </c:pt>
                <c:pt idx="1948">
                  <c:v>742</c:v>
                </c:pt>
                <c:pt idx="1949">
                  <c:v>669</c:v>
                </c:pt>
                <c:pt idx="1950">
                  <c:v>697</c:v>
                </c:pt>
                <c:pt idx="1951">
                  <c:v>846</c:v>
                </c:pt>
                <c:pt idx="1952">
                  <c:v>696</c:v>
                </c:pt>
                <c:pt idx="1953">
                  <c:v>784</c:v>
                </c:pt>
                <c:pt idx="1954">
                  <c:v>626</c:v>
                </c:pt>
                <c:pt idx="1955">
                  <c:v>563</c:v>
                </c:pt>
                <c:pt idx="1956">
                  <c:v>545</c:v>
                </c:pt>
                <c:pt idx="1957">
                  <c:v>732</c:v>
                </c:pt>
                <c:pt idx="1958">
                  <c:v>728</c:v>
                </c:pt>
                <c:pt idx="1959">
                  <c:v>394</c:v>
                </c:pt>
                <c:pt idx="1960">
                  <c:v>630</c:v>
                </c:pt>
                <c:pt idx="1961">
                  <c:v>716</c:v>
                </c:pt>
                <c:pt idx="1962">
                  <c:v>587</c:v>
                </c:pt>
                <c:pt idx="1963">
                  <c:v>582</c:v>
                </c:pt>
                <c:pt idx="1964">
                  <c:v>553</c:v>
                </c:pt>
                <c:pt idx="1965">
                  <c:v>584</c:v>
                </c:pt>
                <c:pt idx="1966">
                  <c:v>476</c:v>
                </c:pt>
                <c:pt idx="1967">
                  <c:v>606</c:v>
                </c:pt>
                <c:pt idx="1968">
                  <c:v>682</c:v>
                </c:pt>
                <c:pt idx="1969">
                  <c:v>538</c:v>
                </c:pt>
                <c:pt idx="1970">
                  <c:v>502</c:v>
                </c:pt>
                <c:pt idx="1971">
                  <c:v>522</c:v>
                </c:pt>
                <c:pt idx="1972">
                  <c:v>574</c:v>
                </c:pt>
                <c:pt idx="1973">
                  <c:v>647</c:v>
                </c:pt>
                <c:pt idx="1974">
                  <c:v>543</c:v>
                </c:pt>
                <c:pt idx="1975">
                  <c:v>530</c:v>
                </c:pt>
                <c:pt idx="1976">
                  <c:v>522</c:v>
                </c:pt>
                <c:pt idx="1977">
                  <c:v>582</c:v>
                </c:pt>
                <c:pt idx="1978">
                  <c:v>469</c:v>
                </c:pt>
                <c:pt idx="1979">
                  <c:v>657</c:v>
                </c:pt>
                <c:pt idx="1980">
                  <c:v>531</c:v>
                </c:pt>
                <c:pt idx="1981">
                  <c:v>562</c:v>
                </c:pt>
                <c:pt idx="1982">
                  <c:v>661</c:v>
                </c:pt>
                <c:pt idx="1983">
                  <c:v>465</c:v>
                </c:pt>
                <c:pt idx="1984">
                  <c:v>467</c:v>
                </c:pt>
                <c:pt idx="1985">
                  <c:v>640</c:v>
                </c:pt>
                <c:pt idx="1986">
                  <c:v>486</c:v>
                </c:pt>
                <c:pt idx="1987">
                  <c:v>507</c:v>
                </c:pt>
                <c:pt idx="1988">
                  <c:v>361</c:v>
                </c:pt>
                <c:pt idx="1989">
                  <c:v>616</c:v>
                </c:pt>
                <c:pt idx="1990">
                  <c:v>519</c:v>
                </c:pt>
                <c:pt idx="1991">
                  <c:v>337</c:v>
                </c:pt>
                <c:pt idx="1992">
                  <c:v>370</c:v>
                </c:pt>
                <c:pt idx="1993">
                  <c:v>453</c:v>
                </c:pt>
                <c:pt idx="1994">
                  <c:v>498</c:v>
                </c:pt>
                <c:pt idx="1995">
                  <c:v>555</c:v>
                </c:pt>
                <c:pt idx="1996">
                  <c:v>491</c:v>
                </c:pt>
                <c:pt idx="1997">
                  <c:v>590</c:v>
                </c:pt>
                <c:pt idx="1998">
                  <c:v>498</c:v>
                </c:pt>
                <c:pt idx="1999">
                  <c:v>395</c:v>
                </c:pt>
                <c:pt idx="2000">
                  <c:v>554</c:v>
                </c:pt>
                <c:pt idx="2001">
                  <c:v>554</c:v>
                </c:pt>
                <c:pt idx="2002">
                  <c:v>462</c:v>
                </c:pt>
                <c:pt idx="2003">
                  <c:v>352</c:v>
                </c:pt>
                <c:pt idx="2004">
                  <c:v>545</c:v>
                </c:pt>
                <c:pt idx="2005">
                  <c:v>440</c:v>
                </c:pt>
                <c:pt idx="2006">
                  <c:v>471</c:v>
                </c:pt>
                <c:pt idx="2007">
                  <c:v>404</c:v>
                </c:pt>
                <c:pt idx="2008">
                  <c:v>340</c:v>
                </c:pt>
                <c:pt idx="2009">
                  <c:v>450</c:v>
                </c:pt>
                <c:pt idx="2010">
                  <c:v>457</c:v>
                </c:pt>
                <c:pt idx="2011">
                  <c:v>511</c:v>
                </c:pt>
                <c:pt idx="2012">
                  <c:v>302</c:v>
                </c:pt>
                <c:pt idx="2013">
                  <c:v>359</c:v>
                </c:pt>
                <c:pt idx="2014">
                  <c:v>389</c:v>
                </c:pt>
                <c:pt idx="2015">
                  <c:v>426</c:v>
                </c:pt>
                <c:pt idx="2016">
                  <c:v>380</c:v>
                </c:pt>
                <c:pt idx="2017">
                  <c:v>405</c:v>
                </c:pt>
                <c:pt idx="2018">
                  <c:v>383</c:v>
                </c:pt>
                <c:pt idx="2019">
                  <c:v>465</c:v>
                </c:pt>
                <c:pt idx="2020">
                  <c:v>457</c:v>
                </c:pt>
                <c:pt idx="2021">
                  <c:v>333</c:v>
                </c:pt>
                <c:pt idx="2022">
                  <c:v>329</c:v>
                </c:pt>
                <c:pt idx="2023">
                  <c:v>502</c:v>
                </c:pt>
                <c:pt idx="2024">
                  <c:v>388</c:v>
                </c:pt>
                <c:pt idx="2025">
                  <c:v>433</c:v>
                </c:pt>
                <c:pt idx="2026">
                  <c:v>311</c:v>
                </c:pt>
                <c:pt idx="2027">
                  <c:v>366</c:v>
                </c:pt>
                <c:pt idx="2028">
                  <c:v>386</c:v>
                </c:pt>
                <c:pt idx="2029">
                  <c:v>380</c:v>
                </c:pt>
                <c:pt idx="2030">
                  <c:v>289</c:v>
                </c:pt>
                <c:pt idx="2031">
                  <c:v>326</c:v>
                </c:pt>
                <c:pt idx="2032">
                  <c:v>383</c:v>
                </c:pt>
                <c:pt idx="2033">
                  <c:v>437</c:v>
                </c:pt>
                <c:pt idx="2034">
                  <c:v>317</c:v>
                </c:pt>
                <c:pt idx="2035">
                  <c:v>341</c:v>
                </c:pt>
                <c:pt idx="2036">
                  <c:v>230</c:v>
                </c:pt>
                <c:pt idx="2037">
                  <c:v>408</c:v>
                </c:pt>
                <c:pt idx="2038">
                  <c:v>434</c:v>
                </c:pt>
                <c:pt idx="2039">
                  <c:v>355</c:v>
                </c:pt>
                <c:pt idx="2040">
                  <c:v>258</c:v>
                </c:pt>
                <c:pt idx="2041">
                  <c:v>411</c:v>
                </c:pt>
                <c:pt idx="2042">
                  <c:v>403</c:v>
                </c:pt>
                <c:pt idx="2043">
                  <c:v>371</c:v>
                </c:pt>
                <c:pt idx="2044">
                  <c:v>354</c:v>
                </c:pt>
                <c:pt idx="2045">
                  <c:v>302</c:v>
                </c:pt>
                <c:pt idx="2046">
                  <c:v>318</c:v>
                </c:pt>
                <c:pt idx="2047">
                  <c:v>342</c:v>
                </c:pt>
                <c:pt idx="2048">
                  <c:v>320</c:v>
                </c:pt>
                <c:pt idx="2049">
                  <c:v>357</c:v>
                </c:pt>
                <c:pt idx="2050">
                  <c:v>285</c:v>
                </c:pt>
                <c:pt idx="2051">
                  <c:v>344</c:v>
                </c:pt>
                <c:pt idx="2052">
                  <c:v>382</c:v>
                </c:pt>
                <c:pt idx="2053">
                  <c:v>375</c:v>
                </c:pt>
                <c:pt idx="2054">
                  <c:v>400</c:v>
                </c:pt>
                <c:pt idx="2055">
                  <c:v>260</c:v>
                </c:pt>
                <c:pt idx="2056">
                  <c:v>421</c:v>
                </c:pt>
                <c:pt idx="2057">
                  <c:v>325</c:v>
                </c:pt>
                <c:pt idx="2058">
                  <c:v>387</c:v>
                </c:pt>
                <c:pt idx="2059">
                  <c:v>340</c:v>
                </c:pt>
                <c:pt idx="2060">
                  <c:v>323</c:v>
                </c:pt>
                <c:pt idx="2061">
                  <c:v>374</c:v>
                </c:pt>
                <c:pt idx="2062">
                  <c:v>393</c:v>
                </c:pt>
                <c:pt idx="2063">
                  <c:v>446</c:v>
                </c:pt>
                <c:pt idx="2064">
                  <c:v>303</c:v>
                </c:pt>
                <c:pt idx="2065">
                  <c:v>283</c:v>
                </c:pt>
                <c:pt idx="2066">
                  <c:v>413</c:v>
                </c:pt>
                <c:pt idx="2067">
                  <c:v>483</c:v>
                </c:pt>
                <c:pt idx="2068">
                  <c:v>389</c:v>
                </c:pt>
                <c:pt idx="2069">
                  <c:v>362</c:v>
                </c:pt>
                <c:pt idx="2070">
                  <c:v>365</c:v>
                </c:pt>
                <c:pt idx="2071">
                  <c:v>324</c:v>
                </c:pt>
                <c:pt idx="2072">
                  <c:v>373</c:v>
                </c:pt>
                <c:pt idx="2073">
                  <c:v>240</c:v>
                </c:pt>
                <c:pt idx="2074">
                  <c:v>411</c:v>
                </c:pt>
                <c:pt idx="2075">
                  <c:v>323</c:v>
                </c:pt>
                <c:pt idx="2076">
                  <c:v>327</c:v>
                </c:pt>
                <c:pt idx="2077">
                  <c:v>216</c:v>
                </c:pt>
                <c:pt idx="2078">
                  <c:v>291</c:v>
                </c:pt>
                <c:pt idx="2079">
                  <c:v>182</c:v>
                </c:pt>
                <c:pt idx="2080">
                  <c:v>311</c:v>
                </c:pt>
                <c:pt idx="2081">
                  <c:v>326</c:v>
                </c:pt>
                <c:pt idx="2082">
                  <c:v>271</c:v>
                </c:pt>
                <c:pt idx="2083">
                  <c:v>259</c:v>
                </c:pt>
                <c:pt idx="2084">
                  <c:v>278</c:v>
                </c:pt>
                <c:pt idx="2085">
                  <c:v>254</c:v>
                </c:pt>
                <c:pt idx="2086">
                  <c:v>276</c:v>
                </c:pt>
                <c:pt idx="2087">
                  <c:v>315</c:v>
                </c:pt>
                <c:pt idx="2088">
                  <c:v>287</c:v>
                </c:pt>
                <c:pt idx="2089">
                  <c:v>239</c:v>
                </c:pt>
                <c:pt idx="2090">
                  <c:v>311</c:v>
                </c:pt>
                <c:pt idx="2091">
                  <c:v>259</c:v>
                </c:pt>
                <c:pt idx="2092">
                  <c:v>287</c:v>
                </c:pt>
                <c:pt idx="2093">
                  <c:v>258</c:v>
                </c:pt>
                <c:pt idx="2094">
                  <c:v>233</c:v>
                </c:pt>
                <c:pt idx="2095">
                  <c:v>252</c:v>
                </c:pt>
                <c:pt idx="2096">
                  <c:v>285</c:v>
                </c:pt>
                <c:pt idx="2097">
                  <c:v>256</c:v>
                </c:pt>
                <c:pt idx="2098">
                  <c:v>279</c:v>
                </c:pt>
                <c:pt idx="2099">
                  <c:v>306</c:v>
                </c:pt>
                <c:pt idx="2100">
                  <c:v>196</c:v>
                </c:pt>
                <c:pt idx="2101">
                  <c:v>252</c:v>
                </c:pt>
                <c:pt idx="2102">
                  <c:v>263</c:v>
                </c:pt>
                <c:pt idx="2103">
                  <c:v>273</c:v>
                </c:pt>
                <c:pt idx="2104">
                  <c:v>318</c:v>
                </c:pt>
                <c:pt idx="2105">
                  <c:v>214</c:v>
                </c:pt>
                <c:pt idx="2106">
                  <c:v>248</c:v>
                </c:pt>
                <c:pt idx="2107">
                  <c:v>283</c:v>
                </c:pt>
                <c:pt idx="2108">
                  <c:v>268</c:v>
                </c:pt>
                <c:pt idx="2109">
                  <c:v>246</c:v>
                </c:pt>
                <c:pt idx="2110">
                  <c:v>208</c:v>
                </c:pt>
                <c:pt idx="2111">
                  <c:v>222</c:v>
                </c:pt>
                <c:pt idx="2112">
                  <c:v>217</c:v>
                </c:pt>
                <c:pt idx="2113">
                  <c:v>213</c:v>
                </c:pt>
                <c:pt idx="2114">
                  <c:v>264</c:v>
                </c:pt>
                <c:pt idx="2115">
                  <c:v>285</c:v>
                </c:pt>
                <c:pt idx="2116">
                  <c:v>194</c:v>
                </c:pt>
                <c:pt idx="2117">
                  <c:v>265</c:v>
                </c:pt>
                <c:pt idx="2118">
                  <c:v>267</c:v>
                </c:pt>
                <c:pt idx="2119">
                  <c:v>267</c:v>
                </c:pt>
                <c:pt idx="2120">
                  <c:v>194</c:v>
                </c:pt>
                <c:pt idx="2121">
                  <c:v>330</c:v>
                </c:pt>
                <c:pt idx="2122">
                  <c:v>347</c:v>
                </c:pt>
                <c:pt idx="2123">
                  <c:v>402</c:v>
                </c:pt>
                <c:pt idx="2124">
                  <c:v>323</c:v>
                </c:pt>
                <c:pt idx="2125">
                  <c:v>271</c:v>
                </c:pt>
                <c:pt idx="2126">
                  <c:v>333</c:v>
                </c:pt>
                <c:pt idx="2127">
                  <c:v>237</c:v>
                </c:pt>
                <c:pt idx="2128">
                  <c:v>244</c:v>
                </c:pt>
                <c:pt idx="2129">
                  <c:v>195</c:v>
                </c:pt>
                <c:pt idx="2130">
                  <c:v>250</c:v>
                </c:pt>
                <c:pt idx="2131">
                  <c:v>246</c:v>
                </c:pt>
                <c:pt idx="2132">
                  <c:v>246</c:v>
                </c:pt>
                <c:pt idx="2133">
                  <c:v>292</c:v>
                </c:pt>
                <c:pt idx="2134">
                  <c:v>190</c:v>
                </c:pt>
                <c:pt idx="2135">
                  <c:v>238</c:v>
                </c:pt>
                <c:pt idx="2136">
                  <c:v>258</c:v>
                </c:pt>
                <c:pt idx="2137">
                  <c:v>210</c:v>
                </c:pt>
                <c:pt idx="2138">
                  <c:v>227</c:v>
                </c:pt>
                <c:pt idx="2139">
                  <c:v>201</c:v>
                </c:pt>
                <c:pt idx="2140">
                  <c:v>222</c:v>
                </c:pt>
                <c:pt idx="2141">
                  <c:v>270</c:v>
                </c:pt>
                <c:pt idx="2142">
                  <c:v>270</c:v>
                </c:pt>
                <c:pt idx="2143">
                  <c:v>265</c:v>
                </c:pt>
                <c:pt idx="2144">
                  <c:v>153</c:v>
                </c:pt>
                <c:pt idx="2145">
                  <c:v>238</c:v>
                </c:pt>
                <c:pt idx="2146">
                  <c:v>307</c:v>
                </c:pt>
                <c:pt idx="2147">
                  <c:v>287</c:v>
                </c:pt>
                <c:pt idx="2148">
                  <c:v>279</c:v>
                </c:pt>
                <c:pt idx="2149">
                  <c:v>253</c:v>
                </c:pt>
                <c:pt idx="2150">
                  <c:v>277</c:v>
                </c:pt>
                <c:pt idx="2151">
                  <c:v>331</c:v>
                </c:pt>
                <c:pt idx="2152">
                  <c:v>288</c:v>
                </c:pt>
                <c:pt idx="2153">
                  <c:v>264</c:v>
                </c:pt>
                <c:pt idx="2154">
                  <c:v>241</c:v>
                </c:pt>
                <c:pt idx="2155">
                  <c:v>296</c:v>
                </c:pt>
                <c:pt idx="2156">
                  <c:v>307</c:v>
                </c:pt>
                <c:pt idx="2157">
                  <c:v>349</c:v>
                </c:pt>
                <c:pt idx="2158">
                  <c:v>279</c:v>
                </c:pt>
                <c:pt idx="2159">
                  <c:v>259</c:v>
                </c:pt>
                <c:pt idx="2160">
                  <c:v>313</c:v>
                </c:pt>
                <c:pt idx="2161">
                  <c:v>262</c:v>
                </c:pt>
                <c:pt idx="2162">
                  <c:v>293</c:v>
                </c:pt>
                <c:pt idx="2163">
                  <c:v>349</c:v>
                </c:pt>
                <c:pt idx="2164">
                  <c:v>283</c:v>
                </c:pt>
                <c:pt idx="2165">
                  <c:v>352</c:v>
                </c:pt>
                <c:pt idx="2166">
                  <c:v>227</c:v>
                </c:pt>
                <c:pt idx="2167">
                  <c:v>329</c:v>
                </c:pt>
                <c:pt idx="2168">
                  <c:v>322</c:v>
                </c:pt>
                <c:pt idx="2169">
                  <c:v>269</c:v>
                </c:pt>
                <c:pt idx="2170">
                  <c:v>191</c:v>
                </c:pt>
                <c:pt idx="2171">
                  <c:v>304</c:v>
                </c:pt>
                <c:pt idx="2172">
                  <c:v>220</c:v>
                </c:pt>
                <c:pt idx="2173">
                  <c:v>259</c:v>
                </c:pt>
                <c:pt idx="2174">
                  <c:v>270</c:v>
                </c:pt>
                <c:pt idx="2175">
                  <c:v>250</c:v>
                </c:pt>
                <c:pt idx="2176">
                  <c:v>296</c:v>
                </c:pt>
                <c:pt idx="2177">
                  <c:v>249</c:v>
                </c:pt>
                <c:pt idx="2178">
                  <c:v>251</c:v>
                </c:pt>
                <c:pt idx="2179">
                  <c:v>141</c:v>
                </c:pt>
                <c:pt idx="2180">
                  <c:v>212</c:v>
                </c:pt>
                <c:pt idx="2181">
                  <c:v>176</c:v>
                </c:pt>
                <c:pt idx="2182">
                  <c:v>202</c:v>
                </c:pt>
                <c:pt idx="2183">
                  <c:v>192</c:v>
                </c:pt>
                <c:pt idx="2184">
                  <c:v>207</c:v>
                </c:pt>
                <c:pt idx="2185">
                  <c:v>301</c:v>
                </c:pt>
                <c:pt idx="2186">
                  <c:v>303</c:v>
                </c:pt>
                <c:pt idx="2187">
                  <c:v>309</c:v>
                </c:pt>
                <c:pt idx="2188">
                  <c:v>286</c:v>
                </c:pt>
                <c:pt idx="2189">
                  <c:v>215</c:v>
                </c:pt>
                <c:pt idx="2190">
                  <c:v>311</c:v>
                </c:pt>
                <c:pt idx="2191">
                  <c:v>318</c:v>
                </c:pt>
                <c:pt idx="2192">
                  <c:v>295</c:v>
                </c:pt>
                <c:pt idx="2193">
                  <c:v>308</c:v>
                </c:pt>
                <c:pt idx="2194">
                  <c:v>193</c:v>
                </c:pt>
                <c:pt idx="2195">
                  <c:v>182</c:v>
                </c:pt>
                <c:pt idx="2196">
                  <c:v>215</c:v>
                </c:pt>
                <c:pt idx="2197">
                  <c:v>211</c:v>
                </c:pt>
                <c:pt idx="2198">
                  <c:v>234</c:v>
                </c:pt>
                <c:pt idx="2199">
                  <c:v>170</c:v>
                </c:pt>
                <c:pt idx="2200">
                  <c:v>153</c:v>
                </c:pt>
                <c:pt idx="2201">
                  <c:v>209</c:v>
                </c:pt>
                <c:pt idx="2202">
                  <c:v>173</c:v>
                </c:pt>
                <c:pt idx="2203">
                  <c:v>207</c:v>
                </c:pt>
                <c:pt idx="2204">
                  <c:v>172</c:v>
                </c:pt>
                <c:pt idx="2205">
                  <c:v>137</c:v>
                </c:pt>
                <c:pt idx="2206">
                  <c:v>189</c:v>
                </c:pt>
                <c:pt idx="2207">
                  <c:v>223</c:v>
                </c:pt>
                <c:pt idx="2208">
                  <c:v>220</c:v>
                </c:pt>
                <c:pt idx="2209">
                  <c:v>135</c:v>
                </c:pt>
                <c:pt idx="2210">
                  <c:v>173</c:v>
                </c:pt>
                <c:pt idx="2211">
                  <c:v>229</c:v>
                </c:pt>
                <c:pt idx="2212">
                  <c:v>177</c:v>
                </c:pt>
                <c:pt idx="2213">
                  <c:v>204</c:v>
                </c:pt>
                <c:pt idx="2214">
                  <c:v>161</c:v>
                </c:pt>
                <c:pt idx="2215">
                  <c:v>249</c:v>
                </c:pt>
                <c:pt idx="2216">
                  <c:v>190</c:v>
                </c:pt>
                <c:pt idx="2217">
                  <c:v>123</c:v>
                </c:pt>
                <c:pt idx="2218">
                  <c:v>222</c:v>
                </c:pt>
                <c:pt idx="2219">
                  <c:v>187</c:v>
                </c:pt>
                <c:pt idx="2220">
                  <c:v>157</c:v>
                </c:pt>
                <c:pt idx="2221">
                  <c:v>207</c:v>
                </c:pt>
                <c:pt idx="2222">
                  <c:v>213</c:v>
                </c:pt>
                <c:pt idx="2223">
                  <c:v>183</c:v>
                </c:pt>
                <c:pt idx="2224">
                  <c:v>119</c:v>
                </c:pt>
                <c:pt idx="2225">
                  <c:v>184</c:v>
                </c:pt>
                <c:pt idx="2226">
                  <c:v>193</c:v>
                </c:pt>
                <c:pt idx="2227">
                  <c:v>150</c:v>
                </c:pt>
                <c:pt idx="2228">
                  <c:v>161</c:v>
                </c:pt>
                <c:pt idx="2229">
                  <c:v>134</c:v>
                </c:pt>
                <c:pt idx="2230">
                  <c:v>157</c:v>
                </c:pt>
                <c:pt idx="2231">
                  <c:v>215</c:v>
                </c:pt>
                <c:pt idx="2232">
                  <c:v>213</c:v>
                </c:pt>
                <c:pt idx="2233">
                  <c:v>148</c:v>
                </c:pt>
                <c:pt idx="2234">
                  <c:v>175</c:v>
                </c:pt>
                <c:pt idx="2235">
                  <c:v>242</c:v>
                </c:pt>
                <c:pt idx="2236">
                  <c:v>262</c:v>
                </c:pt>
                <c:pt idx="2237">
                  <c:v>151</c:v>
                </c:pt>
                <c:pt idx="2238">
                  <c:v>242</c:v>
                </c:pt>
                <c:pt idx="2239">
                  <c:v>154</c:v>
                </c:pt>
                <c:pt idx="2240">
                  <c:v>222</c:v>
                </c:pt>
                <c:pt idx="2241">
                  <c:v>157</c:v>
                </c:pt>
                <c:pt idx="2242">
                  <c:v>210</c:v>
                </c:pt>
                <c:pt idx="2243">
                  <c:v>184</c:v>
                </c:pt>
                <c:pt idx="2244">
                  <c:v>116</c:v>
                </c:pt>
                <c:pt idx="2245">
                  <c:v>203</c:v>
                </c:pt>
                <c:pt idx="2246">
                  <c:v>181</c:v>
                </c:pt>
                <c:pt idx="2247">
                  <c:v>186</c:v>
                </c:pt>
                <c:pt idx="2248">
                  <c:v>202</c:v>
                </c:pt>
                <c:pt idx="2249">
                  <c:v>187</c:v>
                </c:pt>
                <c:pt idx="2250">
                  <c:v>130</c:v>
                </c:pt>
                <c:pt idx="2251">
                  <c:v>218</c:v>
                </c:pt>
                <c:pt idx="2252">
                  <c:v>214</c:v>
                </c:pt>
                <c:pt idx="2253">
                  <c:v>161</c:v>
                </c:pt>
                <c:pt idx="2254">
                  <c:v>195</c:v>
                </c:pt>
                <c:pt idx="2255">
                  <c:v>149</c:v>
                </c:pt>
                <c:pt idx="2256">
                  <c:v>200</c:v>
                </c:pt>
                <c:pt idx="2257">
                  <c:v>158</c:v>
                </c:pt>
                <c:pt idx="2258">
                  <c:v>216</c:v>
                </c:pt>
                <c:pt idx="2259">
                  <c:v>177</c:v>
                </c:pt>
                <c:pt idx="2260">
                  <c:v>179</c:v>
                </c:pt>
                <c:pt idx="2261">
                  <c:v>168</c:v>
                </c:pt>
                <c:pt idx="2262">
                  <c:v>202</c:v>
                </c:pt>
                <c:pt idx="2263">
                  <c:v>166</c:v>
                </c:pt>
                <c:pt idx="2264">
                  <c:v>216</c:v>
                </c:pt>
                <c:pt idx="2265">
                  <c:v>130</c:v>
                </c:pt>
                <c:pt idx="2266">
                  <c:v>177</c:v>
                </c:pt>
                <c:pt idx="2267">
                  <c:v>187</c:v>
                </c:pt>
                <c:pt idx="2268">
                  <c:v>218</c:v>
                </c:pt>
                <c:pt idx="2269">
                  <c:v>187</c:v>
                </c:pt>
                <c:pt idx="2270">
                  <c:v>154</c:v>
                </c:pt>
                <c:pt idx="2271">
                  <c:v>198</c:v>
                </c:pt>
                <c:pt idx="2272">
                  <c:v>215</c:v>
                </c:pt>
                <c:pt idx="2273">
                  <c:v>185</c:v>
                </c:pt>
                <c:pt idx="2274">
                  <c:v>204</c:v>
                </c:pt>
                <c:pt idx="2275">
                  <c:v>260</c:v>
                </c:pt>
                <c:pt idx="2276">
                  <c:v>143</c:v>
                </c:pt>
                <c:pt idx="2277">
                  <c:v>238</c:v>
                </c:pt>
                <c:pt idx="2278">
                  <c:v>228</c:v>
                </c:pt>
                <c:pt idx="2279">
                  <c:v>203</c:v>
                </c:pt>
                <c:pt idx="2280">
                  <c:v>203</c:v>
                </c:pt>
                <c:pt idx="2281">
                  <c:v>207</c:v>
                </c:pt>
                <c:pt idx="2282">
                  <c:v>209</c:v>
                </c:pt>
                <c:pt idx="2283">
                  <c:v>214</c:v>
                </c:pt>
                <c:pt idx="2284">
                  <c:v>210</c:v>
                </c:pt>
                <c:pt idx="2285">
                  <c:v>215</c:v>
                </c:pt>
                <c:pt idx="2286">
                  <c:v>296</c:v>
                </c:pt>
                <c:pt idx="2287">
                  <c:v>283</c:v>
                </c:pt>
                <c:pt idx="2288">
                  <c:v>266</c:v>
                </c:pt>
                <c:pt idx="2289">
                  <c:v>215</c:v>
                </c:pt>
                <c:pt idx="2290">
                  <c:v>235</c:v>
                </c:pt>
                <c:pt idx="2291">
                  <c:v>247</c:v>
                </c:pt>
                <c:pt idx="2292">
                  <c:v>261</c:v>
                </c:pt>
                <c:pt idx="2293">
                  <c:v>269</c:v>
                </c:pt>
                <c:pt idx="2294">
                  <c:v>279</c:v>
                </c:pt>
                <c:pt idx="2295">
                  <c:v>254</c:v>
                </c:pt>
                <c:pt idx="2296">
                  <c:v>233</c:v>
                </c:pt>
                <c:pt idx="2297">
                  <c:v>257</c:v>
                </c:pt>
                <c:pt idx="2298">
                  <c:v>216</c:v>
                </c:pt>
                <c:pt idx="2299">
                  <c:v>291</c:v>
                </c:pt>
                <c:pt idx="2300">
                  <c:v>209</c:v>
                </c:pt>
                <c:pt idx="2301">
                  <c:v>245</c:v>
                </c:pt>
                <c:pt idx="2302">
                  <c:v>204</c:v>
                </c:pt>
                <c:pt idx="2303">
                  <c:v>181</c:v>
                </c:pt>
                <c:pt idx="2304">
                  <c:v>200</c:v>
                </c:pt>
                <c:pt idx="2305">
                  <c:v>165</c:v>
                </c:pt>
                <c:pt idx="2306">
                  <c:v>210</c:v>
                </c:pt>
                <c:pt idx="2307">
                  <c:v>201</c:v>
                </c:pt>
                <c:pt idx="2308">
                  <c:v>215</c:v>
                </c:pt>
                <c:pt idx="2309">
                  <c:v>183</c:v>
                </c:pt>
                <c:pt idx="2310">
                  <c:v>203</c:v>
                </c:pt>
                <c:pt idx="2311">
                  <c:v>225</c:v>
                </c:pt>
                <c:pt idx="2312">
                  <c:v>183</c:v>
                </c:pt>
                <c:pt idx="2313">
                  <c:v>183</c:v>
                </c:pt>
                <c:pt idx="2314">
                  <c:v>203</c:v>
                </c:pt>
                <c:pt idx="2315">
                  <c:v>248</c:v>
                </c:pt>
                <c:pt idx="2316">
                  <c:v>127</c:v>
                </c:pt>
                <c:pt idx="2317">
                  <c:v>170</c:v>
                </c:pt>
                <c:pt idx="2318">
                  <c:v>223</c:v>
                </c:pt>
                <c:pt idx="2319">
                  <c:v>211</c:v>
                </c:pt>
                <c:pt idx="2320">
                  <c:v>134</c:v>
                </c:pt>
                <c:pt idx="2321">
                  <c:v>230</c:v>
                </c:pt>
                <c:pt idx="2322">
                  <c:v>174</c:v>
                </c:pt>
                <c:pt idx="2323">
                  <c:v>191</c:v>
                </c:pt>
                <c:pt idx="2324">
                  <c:v>167</c:v>
                </c:pt>
                <c:pt idx="2325">
                  <c:v>191</c:v>
                </c:pt>
                <c:pt idx="2326">
                  <c:v>131</c:v>
                </c:pt>
                <c:pt idx="2327">
                  <c:v>150</c:v>
                </c:pt>
                <c:pt idx="2328">
                  <c:v>199</c:v>
                </c:pt>
                <c:pt idx="2329">
                  <c:v>208</c:v>
                </c:pt>
                <c:pt idx="2330">
                  <c:v>141</c:v>
                </c:pt>
                <c:pt idx="2331">
                  <c:v>199</c:v>
                </c:pt>
                <c:pt idx="2332">
                  <c:v>160</c:v>
                </c:pt>
                <c:pt idx="2333">
                  <c:v>175</c:v>
                </c:pt>
                <c:pt idx="2334">
                  <c:v>184</c:v>
                </c:pt>
                <c:pt idx="2335">
                  <c:v>190</c:v>
                </c:pt>
                <c:pt idx="2336">
                  <c:v>158</c:v>
                </c:pt>
                <c:pt idx="2337">
                  <c:v>222</c:v>
                </c:pt>
                <c:pt idx="2338">
                  <c:v>130</c:v>
                </c:pt>
                <c:pt idx="2339">
                  <c:v>207</c:v>
                </c:pt>
                <c:pt idx="2340">
                  <c:v>174</c:v>
                </c:pt>
                <c:pt idx="2341">
                  <c:v>186</c:v>
                </c:pt>
                <c:pt idx="2342">
                  <c:v>129</c:v>
                </c:pt>
                <c:pt idx="2343">
                  <c:v>200</c:v>
                </c:pt>
                <c:pt idx="2344">
                  <c:v>149</c:v>
                </c:pt>
                <c:pt idx="2345">
                  <c:v>196</c:v>
                </c:pt>
                <c:pt idx="2346">
                  <c:v>151</c:v>
                </c:pt>
                <c:pt idx="2347">
                  <c:v>136</c:v>
                </c:pt>
                <c:pt idx="2348">
                  <c:v>192</c:v>
                </c:pt>
                <c:pt idx="2349">
                  <c:v>173</c:v>
                </c:pt>
                <c:pt idx="2350">
                  <c:v>200</c:v>
                </c:pt>
                <c:pt idx="2351">
                  <c:v>149</c:v>
                </c:pt>
                <c:pt idx="2352">
                  <c:v>119</c:v>
                </c:pt>
                <c:pt idx="2353">
                  <c:v>171</c:v>
                </c:pt>
                <c:pt idx="2354">
                  <c:v>150</c:v>
                </c:pt>
                <c:pt idx="2355">
                  <c:v>146</c:v>
                </c:pt>
                <c:pt idx="2356">
                  <c:v>90</c:v>
                </c:pt>
                <c:pt idx="2357">
                  <c:v>126</c:v>
                </c:pt>
                <c:pt idx="2358">
                  <c:v>139</c:v>
                </c:pt>
                <c:pt idx="2359">
                  <c:v>170</c:v>
                </c:pt>
                <c:pt idx="2360">
                  <c:v>112</c:v>
                </c:pt>
                <c:pt idx="2361">
                  <c:v>150</c:v>
                </c:pt>
                <c:pt idx="2362">
                  <c:v>169</c:v>
                </c:pt>
                <c:pt idx="2363">
                  <c:v>116</c:v>
                </c:pt>
                <c:pt idx="2364">
                  <c:v>136</c:v>
                </c:pt>
                <c:pt idx="2365">
                  <c:v>121</c:v>
                </c:pt>
                <c:pt idx="2366">
                  <c:v>136</c:v>
                </c:pt>
                <c:pt idx="2367">
                  <c:v>148</c:v>
                </c:pt>
                <c:pt idx="2368">
                  <c:v>157</c:v>
                </c:pt>
                <c:pt idx="2369">
                  <c:v>135</c:v>
                </c:pt>
                <c:pt idx="2370">
                  <c:v>127</c:v>
                </c:pt>
                <c:pt idx="2371">
                  <c:v>165</c:v>
                </c:pt>
                <c:pt idx="2372">
                  <c:v>141</c:v>
                </c:pt>
                <c:pt idx="2373">
                  <c:v>153</c:v>
                </c:pt>
                <c:pt idx="2374">
                  <c:v>112</c:v>
                </c:pt>
                <c:pt idx="2375">
                  <c:v>161</c:v>
                </c:pt>
                <c:pt idx="2376">
                  <c:v>154</c:v>
                </c:pt>
                <c:pt idx="2377">
                  <c:v>114</c:v>
                </c:pt>
                <c:pt idx="2378">
                  <c:v>137</c:v>
                </c:pt>
                <c:pt idx="2379">
                  <c:v>119</c:v>
                </c:pt>
                <c:pt idx="2380">
                  <c:v>138</c:v>
                </c:pt>
                <c:pt idx="2381">
                  <c:v>178</c:v>
                </c:pt>
                <c:pt idx="2382">
                  <c:v>117</c:v>
                </c:pt>
                <c:pt idx="2383">
                  <c:v>119</c:v>
                </c:pt>
                <c:pt idx="2384">
                  <c:v>98</c:v>
                </c:pt>
                <c:pt idx="2385">
                  <c:v>165</c:v>
                </c:pt>
                <c:pt idx="2386">
                  <c:v>135</c:v>
                </c:pt>
                <c:pt idx="2387">
                  <c:v>137</c:v>
                </c:pt>
                <c:pt idx="2388">
                  <c:v>118</c:v>
                </c:pt>
                <c:pt idx="2389">
                  <c:v>153</c:v>
                </c:pt>
                <c:pt idx="2390">
                  <c:v>159</c:v>
                </c:pt>
                <c:pt idx="2391">
                  <c:v>179</c:v>
                </c:pt>
                <c:pt idx="2392">
                  <c:v>163</c:v>
                </c:pt>
                <c:pt idx="2393">
                  <c:v>131</c:v>
                </c:pt>
                <c:pt idx="2394">
                  <c:v>144</c:v>
                </c:pt>
                <c:pt idx="2395">
                  <c:v>154</c:v>
                </c:pt>
                <c:pt idx="2396">
                  <c:v>173</c:v>
                </c:pt>
                <c:pt idx="2397">
                  <c:v>122</c:v>
                </c:pt>
                <c:pt idx="2398">
                  <c:v>99</c:v>
                </c:pt>
                <c:pt idx="2399">
                  <c:v>138</c:v>
                </c:pt>
                <c:pt idx="2400">
                  <c:v>143</c:v>
                </c:pt>
                <c:pt idx="2401">
                  <c:v>157</c:v>
                </c:pt>
                <c:pt idx="2402">
                  <c:v>145</c:v>
                </c:pt>
                <c:pt idx="2403">
                  <c:v>152</c:v>
                </c:pt>
                <c:pt idx="2404">
                  <c:v>145</c:v>
                </c:pt>
                <c:pt idx="2405">
                  <c:v>178</c:v>
                </c:pt>
                <c:pt idx="2406">
                  <c:v>155</c:v>
                </c:pt>
                <c:pt idx="2407">
                  <c:v>136</c:v>
                </c:pt>
                <c:pt idx="2408">
                  <c:v>127</c:v>
                </c:pt>
                <c:pt idx="2409">
                  <c:v>120</c:v>
                </c:pt>
                <c:pt idx="2410">
                  <c:v>158</c:v>
                </c:pt>
                <c:pt idx="2411">
                  <c:v>153</c:v>
                </c:pt>
                <c:pt idx="2412">
                  <c:v>166</c:v>
                </c:pt>
                <c:pt idx="2413">
                  <c:v>135</c:v>
                </c:pt>
                <c:pt idx="2414">
                  <c:v>131</c:v>
                </c:pt>
                <c:pt idx="2415">
                  <c:v>147</c:v>
                </c:pt>
                <c:pt idx="2416">
                  <c:v>173</c:v>
                </c:pt>
                <c:pt idx="2417">
                  <c:v>147</c:v>
                </c:pt>
                <c:pt idx="2418">
                  <c:v>162</c:v>
                </c:pt>
                <c:pt idx="2419">
                  <c:v>112</c:v>
                </c:pt>
                <c:pt idx="2420">
                  <c:v>143</c:v>
                </c:pt>
                <c:pt idx="2421">
                  <c:v>129</c:v>
                </c:pt>
                <c:pt idx="2422">
                  <c:v>157</c:v>
                </c:pt>
                <c:pt idx="2423">
                  <c:v>153</c:v>
                </c:pt>
                <c:pt idx="2424">
                  <c:v>142</c:v>
                </c:pt>
                <c:pt idx="2425">
                  <c:v>152</c:v>
                </c:pt>
                <c:pt idx="2426">
                  <c:v>160</c:v>
                </c:pt>
                <c:pt idx="2427">
                  <c:v>135</c:v>
                </c:pt>
                <c:pt idx="2428">
                  <c:v>127</c:v>
                </c:pt>
                <c:pt idx="2429">
                  <c:v>138</c:v>
                </c:pt>
                <c:pt idx="2430">
                  <c:v>116</c:v>
                </c:pt>
                <c:pt idx="2431">
                  <c:v>158</c:v>
                </c:pt>
                <c:pt idx="2432">
                  <c:v>175</c:v>
                </c:pt>
                <c:pt idx="2433">
                  <c:v>164</c:v>
                </c:pt>
                <c:pt idx="2434">
                  <c:v>141</c:v>
                </c:pt>
                <c:pt idx="2435">
                  <c:v>147</c:v>
                </c:pt>
                <c:pt idx="2436">
                  <c:v>134</c:v>
                </c:pt>
                <c:pt idx="2437">
                  <c:v>147</c:v>
                </c:pt>
                <c:pt idx="2438">
                  <c:v>196</c:v>
                </c:pt>
                <c:pt idx="2439">
                  <c:v>164</c:v>
                </c:pt>
                <c:pt idx="2440">
                  <c:v>158</c:v>
                </c:pt>
                <c:pt idx="2441">
                  <c:v>132</c:v>
                </c:pt>
                <c:pt idx="2442">
                  <c:v>127</c:v>
                </c:pt>
                <c:pt idx="2443">
                  <c:v>174</c:v>
                </c:pt>
                <c:pt idx="2444">
                  <c:v>167</c:v>
                </c:pt>
                <c:pt idx="2445">
                  <c:v>130</c:v>
                </c:pt>
                <c:pt idx="2446">
                  <c:v>170</c:v>
                </c:pt>
                <c:pt idx="2447">
                  <c:v>196</c:v>
                </c:pt>
                <c:pt idx="2448">
                  <c:v>136</c:v>
                </c:pt>
                <c:pt idx="2449">
                  <c:v>155</c:v>
                </c:pt>
                <c:pt idx="2450">
                  <c:v>183</c:v>
                </c:pt>
                <c:pt idx="2451">
                  <c:v>157</c:v>
                </c:pt>
                <c:pt idx="2452">
                  <c:v>154</c:v>
                </c:pt>
                <c:pt idx="2453">
                  <c:v>145</c:v>
                </c:pt>
                <c:pt idx="2454">
                  <c:v>164</c:v>
                </c:pt>
                <c:pt idx="2455">
                  <c:v>170</c:v>
                </c:pt>
                <c:pt idx="2456">
                  <c:v>225</c:v>
                </c:pt>
                <c:pt idx="2457">
                  <c:v>179</c:v>
                </c:pt>
                <c:pt idx="2458">
                  <c:v>167</c:v>
                </c:pt>
                <c:pt idx="2459">
                  <c:v>156</c:v>
                </c:pt>
                <c:pt idx="2460">
                  <c:v>197</c:v>
                </c:pt>
                <c:pt idx="2461">
                  <c:v>176</c:v>
                </c:pt>
                <c:pt idx="2462">
                  <c:v>194</c:v>
                </c:pt>
                <c:pt idx="2463">
                  <c:v>182</c:v>
                </c:pt>
                <c:pt idx="2464">
                  <c:v>188</c:v>
                </c:pt>
                <c:pt idx="2465">
                  <c:v>186</c:v>
                </c:pt>
                <c:pt idx="2466">
                  <c:v>225</c:v>
                </c:pt>
                <c:pt idx="2467">
                  <c:v>184</c:v>
                </c:pt>
                <c:pt idx="2468">
                  <c:v>192</c:v>
                </c:pt>
                <c:pt idx="2469">
                  <c:v>166</c:v>
                </c:pt>
                <c:pt idx="2470">
                  <c:v>183</c:v>
                </c:pt>
                <c:pt idx="2471">
                  <c:v>214</c:v>
                </c:pt>
                <c:pt idx="2472">
                  <c:v>158</c:v>
                </c:pt>
                <c:pt idx="2473">
                  <c:v>185</c:v>
                </c:pt>
                <c:pt idx="2474">
                  <c:v>188</c:v>
                </c:pt>
                <c:pt idx="2475">
                  <c:v>236</c:v>
                </c:pt>
                <c:pt idx="2476">
                  <c:v>196</c:v>
                </c:pt>
                <c:pt idx="2477">
                  <c:v>159</c:v>
                </c:pt>
                <c:pt idx="2478">
                  <c:v>177</c:v>
                </c:pt>
                <c:pt idx="2479">
                  <c:v>184</c:v>
                </c:pt>
                <c:pt idx="2480">
                  <c:v>191</c:v>
                </c:pt>
                <c:pt idx="2481">
                  <c:v>172</c:v>
                </c:pt>
                <c:pt idx="2482">
                  <c:v>176</c:v>
                </c:pt>
                <c:pt idx="2483">
                  <c:v>162</c:v>
                </c:pt>
                <c:pt idx="2484">
                  <c:v>208</c:v>
                </c:pt>
                <c:pt idx="2485">
                  <c:v>153</c:v>
                </c:pt>
                <c:pt idx="2486">
                  <c:v>174</c:v>
                </c:pt>
                <c:pt idx="2487">
                  <c:v>158</c:v>
                </c:pt>
                <c:pt idx="2488">
                  <c:v>145</c:v>
                </c:pt>
                <c:pt idx="2489">
                  <c:v>176</c:v>
                </c:pt>
                <c:pt idx="2490">
                  <c:v>187</c:v>
                </c:pt>
                <c:pt idx="2491">
                  <c:v>145</c:v>
                </c:pt>
                <c:pt idx="2492">
                  <c:v>106</c:v>
                </c:pt>
                <c:pt idx="2493">
                  <c:v>128</c:v>
                </c:pt>
                <c:pt idx="2494">
                  <c:v>123</c:v>
                </c:pt>
                <c:pt idx="2495">
                  <c:v>119</c:v>
                </c:pt>
                <c:pt idx="2496">
                  <c:v>134</c:v>
                </c:pt>
                <c:pt idx="2497">
                  <c:v>157</c:v>
                </c:pt>
                <c:pt idx="2498">
                  <c:v>160</c:v>
                </c:pt>
                <c:pt idx="2499">
                  <c:v>166</c:v>
                </c:pt>
                <c:pt idx="2500">
                  <c:v>142</c:v>
                </c:pt>
                <c:pt idx="2501">
                  <c:v>167</c:v>
                </c:pt>
                <c:pt idx="2502">
                  <c:v>159</c:v>
                </c:pt>
                <c:pt idx="2503">
                  <c:v>170</c:v>
                </c:pt>
                <c:pt idx="2504">
                  <c:v>171</c:v>
                </c:pt>
                <c:pt idx="2505">
                  <c:v>132</c:v>
                </c:pt>
                <c:pt idx="2506">
                  <c:v>151</c:v>
                </c:pt>
                <c:pt idx="2507">
                  <c:v>126</c:v>
                </c:pt>
                <c:pt idx="2508">
                  <c:v>143</c:v>
                </c:pt>
                <c:pt idx="2509">
                  <c:v>149</c:v>
                </c:pt>
                <c:pt idx="2510">
                  <c:v>194</c:v>
                </c:pt>
                <c:pt idx="2511">
                  <c:v>147</c:v>
                </c:pt>
                <c:pt idx="2512">
                  <c:v>181</c:v>
                </c:pt>
                <c:pt idx="2513">
                  <c:v>154</c:v>
                </c:pt>
                <c:pt idx="2514">
                  <c:v>143</c:v>
                </c:pt>
                <c:pt idx="2515">
                  <c:v>163</c:v>
                </c:pt>
                <c:pt idx="2516">
                  <c:v>159</c:v>
                </c:pt>
                <c:pt idx="2517">
                  <c:v>154</c:v>
                </c:pt>
                <c:pt idx="2518">
                  <c:v>129</c:v>
                </c:pt>
                <c:pt idx="2519">
                  <c:v>140</c:v>
                </c:pt>
                <c:pt idx="2520">
                  <c:v>169</c:v>
                </c:pt>
                <c:pt idx="2521">
                  <c:v>160</c:v>
                </c:pt>
                <c:pt idx="2522">
                  <c:v>137</c:v>
                </c:pt>
                <c:pt idx="2523">
                  <c:v>133</c:v>
                </c:pt>
                <c:pt idx="2524">
                  <c:v>139</c:v>
                </c:pt>
                <c:pt idx="2525">
                  <c:v>133</c:v>
                </c:pt>
                <c:pt idx="2526">
                  <c:v>150</c:v>
                </c:pt>
                <c:pt idx="2527">
                  <c:v>156</c:v>
                </c:pt>
                <c:pt idx="2528">
                  <c:v>155</c:v>
                </c:pt>
                <c:pt idx="2529">
                  <c:v>162</c:v>
                </c:pt>
                <c:pt idx="2530">
                  <c:v>156</c:v>
                </c:pt>
                <c:pt idx="2531">
                  <c:v>165</c:v>
                </c:pt>
                <c:pt idx="2532">
                  <c:v>148</c:v>
                </c:pt>
                <c:pt idx="2533">
                  <c:v>135</c:v>
                </c:pt>
                <c:pt idx="2534">
                  <c:v>136</c:v>
                </c:pt>
                <c:pt idx="2535">
                  <c:v>127</c:v>
                </c:pt>
                <c:pt idx="2536">
                  <c:v>163</c:v>
                </c:pt>
                <c:pt idx="2537">
                  <c:v>119</c:v>
                </c:pt>
                <c:pt idx="2538">
                  <c:v>128</c:v>
                </c:pt>
                <c:pt idx="2539">
                  <c:v>165</c:v>
                </c:pt>
                <c:pt idx="2540">
                  <c:v>120</c:v>
                </c:pt>
                <c:pt idx="2541">
                  <c:v>166</c:v>
                </c:pt>
                <c:pt idx="2542">
                  <c:v>151</c:v>
                </c:pt>
                <c:pt idx="2543">
                  <c:v>137</c:v>
                </c:pt>
                <c:pt idx="2544">
                  <c:v>109</c:v>
                </c:pt>
                <c:pt idx="2545">
                  <c:v>123</c:v>
                </c:pt>
                <c:pt idx="2546">
                  <c:v>186</c:v>
                </c:pt>
                <c:pt idx="2547">
                  <c:v>169</c:v>
                </c:pt>
                <c:pt idx="2548">
                  <c:v>145</c:v>
                </c:pt>
                <c:pt idx="2549">
                  <c:v>120</c:v>
                </c:pt>
                <c:pt idx="2550">
                  <c:v>116</c:v>
                </c:pt>
                <c:pt idx="2551">
                  <c:v>108</c:v>
                </c:pt>
                <c:pt idx="2552">
                  <c:v>68</c:v>
                </c:pt>
                <c:pt idx="2553">
                  <c:v>96</c:v>
                </c:pt>
                <c:pt idx="2554">
                  <c:v>101</c:v>
                </c:pt>
                <c:pt idx="2555">
                  <c:v>102</c:v>
                </c:pt>
                <c:pt idx="2556">
                  <c:v>88</c:v>
                </c:pt>
                <c:pt idx="2557">
                  <c:v>103</c:v>
                </c:pt>
                <c:pt idx="2558">
                  <c:v>86</c:v>
                </c:pt>
                <c:pt idx="2559">
                  <c:v>72</c:v>
                </c:pt>
                <c:pt idx="2560">
                  <c:v>94</c:v>
                </c:pt>
                <c:pt idx="2561">
                  <c:v>91</c:v>
                </c:pt>
                <c:pt idx="2562">
                  <c:v>90</c:v>
                </c:pt>
                <c:pt idx="2563">
                  <c:v>71</c:v>
                </c:pt>
                <c:pt idx="2564">
                  <c:v>97</c:v>
                </c:pt>
                <c:pt idx="2565">
                  <c:v>85</c:v>
                </c:pt>
                <c:pt idx="2566">
                  <c:v>80</c:v>
                </c:pt>
                <c:pt idx="2567">
                  <c:v>97</c:v>
                </c:pt>
                <c:pt idx="2568">
                  <c:v>103</c:v>
                </c:pt>
                <c:pt idx="2569">
                  <c:v>129</c:v>
                </c:pt>
                <c:pt idx="2570">
                  <c:v>90</c:v>
                </c:pt>
                <c:pt idx="2571">
                  <c:v>111</c:v>
                </c:pt>
                <c:pt idx="2572">
                  <c:v>89</c:v>
                </c:pt>
                <c:pt idx="2573">
                  <c:v>78</c:v>
                </c:pt>
                <c:pt idx="2574">
                  <c:v>102</c:v>
                </c:pt>
                <c:pt idx="2575">
                  <c:v>101</c:v>
                </c:pt>
                <c:pt idx="2576">
                  <c:v>96</c:v>
                </c:pt>
                <c:pt idx="2577">
                  <c:v>119</c:v>
                </c:pt>
                <c:pt idx="2578">
                  <c:v>129</c:v>
                </c:pt>
                <c:pt idx="2579">
                  <c:v>142</c:v>
                </c:pt>
                <c:pt idx="2580">
                  <c:v>125</c:v>
                </c:pt>
                <c:pt idx="2581">
                  <c:v>136</c:v>
                </c:pt>
                <c:pt idx="2582">
                  <c:v>117</c:v>
                </c:pt>
                <c:pt idx="2583">
                  <c:v>140</c:v>
                </c:pt>
                <c:pt idx="2584">
                  <c:v>135</c:v>
                </c:pt>
                <c:pt idx="2585">
                  <c:v>108</c:v>
                </c:pt>
                <c:pt idx="2586">
                  <c:v>140</c:v>
                </c:pt>
                <c:pt idx="2587">
                  <c:v>134</c:v>
                </c:pt>
                <c:pt idx="2588">
                  <c:v>146</c:v>
                </c:pt>
                <c:pt idx="2589">
                  <c:v>112</c:v>
                </c:pt>
                <c:pt idx="2590">
                  <c:v>126</c:v>
                </c:pt>
                <c:pt idx="2591">
                  <c:v>115</c:v>
                </c:pt>
                <c:pt idx="2592">
                  <c:v>118</c:v>
                </c:pt>
                <c:pt idx="2593">
                  <c:v>118</c:v>
                </c:pt>
                <c:pt idx="2594">
                  <c:v>153</c:v>
                </c:pt>
                <c:pt idx="2595">
                  <c:v>151</c:v>
                </c:pt>
                <c:pt idx="2596">
                  <c:v>142</c:v>
                </c:pt>
                <c:pt idx="2597">
                  <c:v>103</c:v>
                </c:pt>
                <c:pt idx="2598">
                  <c:v>137</c:v>
                </c:pt>
                <c:pt idx="2599">
                  <c:v>141</c:v>
                </c:pt>
                <c:pt idx="2600">
                  <c:v>147</c:v>
                </c:pt>
                <c:pt idx="2601">
                  <c:v>119</c:v>
                </c:pt>
                <c:pt idx="2602">
                  <c:v>154</c:v>
                </c:pt>
                <c:pt idx="2603">
                  <c:v>184</c:v>
                </c:pt>
                <c:pt idx="2604">
                  <c:v>151</c:v>
                </c:pt>
                <c:pt idx="2605">
                  <c:v>118</c:v>
                </c:pt>
                <c:pt idx="2606">
                  <c:v>138</c:v>
                </c:pt>
                <c:pt idx="2607">
                  <c:v>135</c:v>
                </c:pt>
                <c:pt idx="2608">
                  <c:v>143</c:v>
                </c:pt>
                <c:pt idx="2609">
                  <c:v>155</c:v>
                </c:pt>
                <c:pt idx="2610">
                  <c:v>152</c:v>
                </c:pt>
                <c:pt idx="2611">
                  <c:v>103</c:v>
                </c:pt>
                <c:pt idx="2612">
                  <c:v>136</c:v>
                </c:pt>
                <c:pt idx="2613">
                  <c:v>133</c:v>
                </c:pt>
                <c:pt idx="2614">
                  <c:v>116</c:v>
                </c:pt>
                <c:pt idx="2615">
                  <c:v>153</c:v>
                </c:pt>
                <c:pt idx="2616">
                  <c:v>125</c:v>
                </c:pt>
                <c:pt idx="2617">
                  <c:v>122</c:v>
                </c:pt>
                <c:pt idx="2618">
                  <c:v>163</c:v>
                </c:pt>
                <c:pt idx="2619">
                  <c:v>147</c:v>
                </c:pt>
                <c:pt idx="2620">
                  <c:v>135</c:v>
                </c:pt>
                <c:pt idx="2621">
                  <c:v>145</c:v>
                </c:pt>
                <c:pt idx="2622">
                  <c:v>131</c:v>
                </c:pt>
                <c:pt idx="2623">
                  <c:v>190</c:v>
                </c:pt>
                <c:pt idx="2624">
                  <c:v>181</c:v>
                </c:pt>
                <c:pt idx="2625">
                  <c:v>166</c:v>
                </c:pt>
                <c:pt idx="2626">
                  <c:v>152</c:v>
                </c:pt>
                <c:pt idx="2627">
                  <c:v>165</c:v>
                </c:pt>
                <c:pt idx="2628">
                  <c:v>147</c:v>
                </c:pt>
                <c:pt idx="2629">
                  <c:v>170</c:v>
                </c:pt>
                <c:pt idx="2630">
                  <c:v>133</c:v>
                </c:pt>
                <c:pt idx="2631">
                  <c:v>150</c:v>
                </c:pt>
                <c:pt idx="2632">
                  <c:v>168</c:v>
                </c:pt>
                <c:pt idx="2633">
                  <c:v>160</c:v>
                </c:pt>
                <c:pt idx="2634">
                  <c:v>174</c:v>
                </c:pt>
                <c:pt idx="2635">
                  <c:v>156</c:v>
                </c:pt>
                <c:pt idx="2636">
                  <c:v>139</c:v>
                </c:pt>
                <c:pt idx="2637">
                  <c:v>163</c:v>
                </c:pt>
                <c:pt idx="2638">
                  <c:v>154</c:v>
                </c:pt>
                <c:pt idx="2639">
                  <c:v>157</c:v>
                </c:pt>
                <c:pt idx="2640">
                  <c:v>129</c:v>
                </c:pt>
                <c:pt idx="2641">
                  <c:v>153</c:v>
                </c:pt>
                <c:pt idx="2642">
                  <c:v>143</c:v>
                </c:pt>
                <c:pt idx="2643">
                  <c:v>169</c:v>
                </c:pt>
                <c:pt idx="2644">
                  <c:v>167</c:v>
                </c:pt>
                <c:pt idx="2645">
                  <c:v>164</c:v>
                </c:pt>
                <c:pt idx="2646">
                  <c:v>125</c:v>
                </c:pt>
                <c:pt idx="2647">
                  <c:v>153</c:v>
                </c:pt>
                <c:pt idx="2648">
                  <c:v>131</c:v>
                </c:pt>
                <c:pt idx="2649">
                  <c:v>139</c:v>
                </c:pt>
                <c:pt idx="2650">
                  <c:v>125</c:v>
                </c:pt>
                <c:pt idx="2651">
                  <c:v>152</c:v>
                </c:pt>
                <c:pt idx="2652">
                  <c:v>153</c:v>
                </c:pt>
                <c:pt idx="2653">
                  <c:v>164</c:v>
                </c:pt>
                <c:pt idx="2654">
                  <c:v>162</c:v>
                </c:pt>
                <c:pt idx="2655">
                  <c:v>166</c:v>
                </c:pt>
                <c:pt idx="2656">
                  <c:v>150</c:v>
                </c:pt>
                <c:pt idx="2657">
                  <c:v>165</c:v>
                </c:pt>
                <c:pt idx="2658">
                  <c:v>178</c:v>
                </c:pt>
                <c:pt idx="2659">
                  <c:v>168</c:v>
                </c:pt>
                <c:pt idx="2660">
                  <c:v>160</c:v>
                </c:pt>
                <c:pt idx="2661">
                  <c:v>146</c:v>
                </c:pt>
                <c:pt idx="2662">
                  <c:v>152</c:v>
                </c:pt>
                <c:pt idx="2663">
                  <c:v>143</c:v>
                </c:pt>
                <c:pt idx="2664">
                  <c:v>215</c:v>
                </c:pt>
                <c:pt idx="2665">
                  <c:v>287</c:v>
                </c:pt>
                <c:pt idx="2666">
                  <c:v>273</c:v>
                </c:pt>
                <c:pt idx="2667">
                  <c:v>316</c:v>
                </c:pt>
                <c:pt idx="2668">
                  <c:v>311</c:v>
                </c:pt>
                <c:pt idx="2669">
                  <c:v>194</c:v>
                </c:pt>
                <c:pt idx="2670">
                  <c:v>187</c:v>
                </c:pt>
                <c:pt idx="2671">
                  <c:v>336</c:v>
                </c:pt>
                <c:pt idx="2672">
                  <c:v>304</c:v>
                </c:pt>
                <c:pt idx="2673">
                  <c:v>292</c:v>
                </c:pt>
                <c:pt idx="2674">
                  <c:v>301</c:v>
                </c:pt>
                <c:pt idx="2675">
                  <c:v>156</c:v>
                </c:pt>
                <c:pt idx="2676">
                  <c:v>136</c:v>
                </c:pt>
                <c:pt idx="2677">
                  <c:v>149</c:v>
                </c:pt>
                <c:pt idx="2678">
                  <c:v>167</c:v>
                </c:pt>
                <c:pt idx="2679">
                  <c:v>135</c:v>
                </c:pt>
                <c:pt idx="2680">
                  <c:v>145</c:v>
                </c:pt>
                <c:pt idx="2681">
                  <c:v>160</c:v>
                </c:pt>
                <c:pt idx="2682">
                  <c:v>151</c:v>
                </c:pt>
                <c:pt idx="2683">
                  <c:v>149</c:v>
                </c:pt>
                <c:pt idx="2684">
                  <c:v>148</c:v>
                </c:pt>
                <c:pt idx="2685">
                  <c:v>145</c:v>
                </c:pt>
                <c:pt idx="2686">
                  <c:v>113</c:v>
                </c:pt>
                <c:pt idx="2687">
                  <c:v>132</c:v>
                </c:pt>
                <c:pt idx="2688">
                  <c:v>162</c:v>
                </c:pt>
                <c:pt idx="2689">
                  <c:v>144</c:v>
                </c:pt>
                <c:pt idx="2690">
                  <c:v>107</c:v>
                </c:pt>
                <c:pt idx="2691">
                  <c:v>125</c:v>
                </c:pt>
                <c:pt idx="2692">
                  <c:v>111</c:v>
                </c:pt>
                <c:pt idx="2693">
                  <c:v>137</c:v>
                </c:pt>
                <c:pt idx="2694">
                  <c:v>127</c:v>
                </c:pt>
                <c:pt idx="2695">
                  <c:v>128</c:v>
                </c:pt>
                <c:pt idx="2696">
                  <c:v>123</c:v>
                </c:pt>
                <c:pt idx="2697">
                  <c:v>117</c:v>
                </c:pt>
                <c:pt idx="2698">
                  <c:v>134</c:v>
                </c:pt>
                <c:pt idx="2699">
                  <c:v>123</c:v>
                </c:pt>
                <c:pt idx="2700">
                  <c:v>136</c:v>
                </c:pt>
                <c:pt idx="2701">
                  <c:v>132</c:v>
                </c:pt>
                <c:pt idx="2702">
                  <c:v>143</c:v>
                </c:pt>
                <c:pt idx="2703">
                  <c:v>140</c:v>
                </c:pt>
                <c:pt idx="2704">
                  <c:v>169</c:v>
                </c:pt>
                <c:pt idx="2705">
                  <c:v>132</c:v>
                </c:pt>
                <c:pt idx="2706">
                  <c:v>146</c:v>
                </c:pt>
                <c:pt idx="2707">
                  <c:v>105</c:v>
                </c:pt>
                <c:pt idx="2708">
                  <c:v>126</c:v>
                </c:pt>
                <c:pt idx="2709">
                  <c:v>167</c:v>
                </c:pt>
                <c:pt idx="2710">
                  <c:v>147</c:v>
                </c:pt>
                <c:pt idx="2711">
                  <c:v>141</c:v>
                </c:pt>
                <c:pt idx="2712">
                  <c:v>98</c:v>
                </c:pt>
                <c:pt idx="2713">
                  <c:v>131</c:v>
                </c:pt>
                <c:pt idx="2714">
                  <c:v>153</c:v>
                </c:pt>
                <c:pt idx="2715">
                  <c:v>123</c:v>
                </c:pt>
                <c:pt idx="2716">
                  <c:v>126</c:v>
                </c:pt>
                <c:pt idx="2717">
                  <c:v>129</c:v>
                </c:pt>
                <c:pt idx="2718">
                  <c:v>132</c:v>
                </c:pt>
                <c:pt idx="2719">
                  <c:v>126</c:v>
                </c:pt>
                <c:pt idx="2720">
                  <c:v>145</c:v>
                </c:pt>
                <c:pt idx="2721">
                  <c:v>115</c:v>
                </c:pt>
                <c:pt idx="2722">
                  <c:v>157</c:v>
                </c:pt>
                <c:pt idx="2723">
                  <c:v>160</c:v>
                </c:pt>
                <c:pt idx="2724">
                  <c:v>126</c:v>
                </c:pt>
                <c:pt idx="2725">
                  <c:v>163</c:v>
                </c:pt>
                <c:pt idx="2726">
                  <c:v>160</c:v>
                </c:pt>
                <c:pt idx="2727">
                  <c:v>150</c:v>
                </c:pt>
                <c:pt idx="2728">
                  <c:v>130</c:v>
                </c:pt>
                <c:pt idx="2729">
                  <c:v>139</c:v>
                </c:pt>
                <c:pt idx="2730">
                  <c:v>128</c:v>
                </c:pt>
                <c:pt idx="2731">
                  <c:v>120</c:v>
                </c:pt>
                <c:pt idx="2732">
                  <c:v>115</c:v>
                </c:pt>
                <c:pt idx="2733">
                  <c:v>147</c:v>
                </c:pt>
                <c:pt idx="2734">
                  <c:v>159</c:v>
                </c:pt>
                <c:pt idx="2735">
                  <c:v>173</c:v>
                </c:pt>
                <c:pt idx="2736">
                  <c:v>174</c:v>
                </c:pt>
                <c:pt idx="2737">
                  <c:v>136</c:v>
                </c:pt>
                <c:pt idx="2738">
                  <c:v>144</c:v>
                </c:pt>
                <c:pt idx="2739">
                  <c:v>132</c:v>
                </c:pt>
                <c:pt idx="2740">
                  <c:v>140</c:v>
                </c:pt>
                <c:pt idx="2741">
                  <c:v>136</c:v>
                </c:pt>
                <c:pt idx="2742">
                  <c:v>149</c:v>
                </c:pt>
                <c:pt idx="2743">
                  <c:v>150</c:v>
                </c:pt>
                <c:pt idx="2744">
                  <c:v>137</c:v>
                </c:pt>
                <c:pt idx="2745">
                  <c:v>166</c:v>
                </c:pt>
                <c:pt idx="2746">
                  <c:v>145</c:v>
                </c:pt>
                <c:pt idx="2747">
                  <c:v>132</c:v>
                </c:pt>
                <c:pt idx="2748">
                  <c:v>158</c:v>
                </c:pt>
                <c:pt idx="2749">
                  <c:v>127</c:v>
                </c:pt>
                <c:pt idx="2750">
                  <c:v>127</c:v>
                </c:pt>
                <c:pt idx="2751">
                  <c:v>140</c:v>
                </c:pt>
                <c:pt idx="2752">
                  <c:v>131</c:v>
                </c:pt>
                <c:pt idx="2753">
                  <c:v>104</c:v>
                </c:pt>
                <c:pt idx="2754">
                  <c:v>123</c:v>
                </c:pt>
                <c:pt idx="2755">
                  <c:v>133</c:v>
                </c:pt>
                <c:pt idx="2756">
                  <c:v>162</c:v>
                </c:pt>
                <c:pt idx="2757">
                  <c:v>166</c:v>
                </c:pt>
                <c:pt idx="2758">
                  <c:v>142</c:v>
                </c:pt>
                <c:pt idx="2759">
                  <c:v>137</c:v>
                </c:pt>
                <c:pt idx="2760">
                  <c:v>169</c:v>
                </c:pt>
                <c:pt idx="2761">
                  <c:v>159</c:v>
                </c:pt>
                <c:pt idx="2762">
                  <c:v>151</c:v>
                </c:pt>
                <c:pt idx="2763">
                  <c:v>163</c:v>
                </c:pt>
                <c:pt idx="2764">
                  <c:v>147</c:v>
                </c:pt>
                <c:pt idx="2765">
                  <c:v>148</c:v>
                </c:pt>
                <c:pt idx="2766">
                  <c:v>145</c:v>
                </c:pt>
                <c:pt idx="2767">
                  <c:v>145</c:v>
                </c:pt>
                <c:pt idx="2768">
                  <c:v>132</c:v>
                </c:pt>
                <c:pt idx="2769">
                  <c:v>141</c:v>
                </c:pt>
                <c:pt idx="2770">
                  <c:v>148</c:v>
                </c:pt>
                <c:pt idx="2771">
                  <c:v>170</c:v>
                </c:pt>
                <c:pt idx="2772">
                  <c:v>136</c:v>
                </c:pt>
                <c:pt idx="2773">
                  <c:v>133</c:v>
                </c:pt>
                <c:pt idx="2774">
                  <c:v>143</c:v>
                </c:pt>
                <c:pt idx="2775">
                  <c:v>112</c:v>
                </c:pt>
                <c:pt idx="2776">
                  <c:v>155</c:v>
                </c:pt>
                <c:pt idx="2777">
                  <c:v>142</c:v>
                </c:pt>
                <c:pt idx="2778">
                  <c:v>176</c:v>
                </c:pt>
                <c:pt idx="2779">
                  <c:v>135</c:v>
                </c:pt>
                <c:pt idx="2780">
                  <c:v>145</c:v>
                </c:pt>
                <c:pt idx="2781">
                  <c:v>136</c:v>
                </c:pt>
                <c:pt idx="2782">
                  <c:v>146</c:v>
                </c:pt>
                <c:pt idx="2783">
                  <c:v>137</c:v>
                </c:pt>
                <c:pt idx="2784">
                  <c:v>140</c:v>
                </c:pt>
                <c:pt idx="2785">
                  <c:v>158</c:v>
                </c:pt>
                <c:pt idx="2786">
                  <c:v>145</c:v>
                </c:pt>
                <c:pt idx="2787">
                  <c:v>185</c:v>
                </c:pt>
                <c:pt idx="2788">
                  <c:v>153</c:v>
                </c:pt>
                <c:pt idx="2789">
                  <c:v>145</c:v>
                </c:pt>
                <c:pt idx="2790">
                  <c:v>142</c:v>
                </c:pt>
                <c:pt idx="2791">
                  <c:v>161</c:v>
                </c:pt>
                <c:pt idx="2792">
                  <c:v>136</c:v>
                </c:pt>
                <c:pt idx="2793">
                  <c:v>147</c:v>
                </c:pt>
                <c:pt idx="2794">
                  <c:v>142</c:v>
                </c:pt>
                <c:pt idx="2795">
                  <c:v>165</c:v>
                </c:pt>
                <c:pt idx="2796">
                  <c:v>120</c:v>
                </c:pt>
                <c:pt idx="2797">
                  <c:v>138</c:v>
                </c:pt>
                <c:pt idx="2798">
                  <c:v>134</c:v>
                </c:pt>
                <c:pt idx="2799">
                  <c:v>148</c:v>
                </c:pt>
                <c:pt idx="2800">
                  <c:v>158</c:v>
                </c:pt>
                <c:pt idx="2801">
                  <c:v>144</c:v>
                </c:pt>
                <c:pt idx="2802">
                  <c:v>138</c:v>
                </c:pt>
                <c:pt idx="2803">
                  <c:v>157</c:v>
                </c:pt>
                <c:pt idx="2804">
                  <c:v>156</c:v>
                </c:pt>
                <c:pt idx="2805">
                  <c:v>143</c:v>
                </c:pt>
                <c:pt idx="2806">
                  <c:v>146</c:v>
                </c:pt>
                <c:pt idx="2807">
                  <c:v>135</c:v>
                </c:pt>
                <c:pt idx="2808">
                  <c:v>136</c:v>
                </c:pt>
                <c:pt idx="2809">
                  <c:v>134</c:v>
                </c:pt>
                <c:pt idx="2810">
                  <c:v>125</c:v>
                </c:pt>
                <c:pt idx="2811">
                  <c:v>121</c:v>
                </c:pt>
                <c:pt idx="2812">
                  <c:v>125</c:v>
                </c:pt>
                <c:pt idx="2813">
                  <c:v>139</c:v>
                </c:pt>
                <c:pt idx="2814">
                  <c:v>131</c:v>
                </c:pt>
                <c:pt idx="2815">
                  <c:v>117</c:v>
                </c:pt>
                <c:pt idx="2816">
                  <c:v>141</c:v>
                </c:pt>
                <c:pt idx="2817">
                  <c:v>126</c:v>
                </c:pt>
                <c:pt idx="2818">
                  <c:v>134</c:v>
                </c:pt>
                <c:pt idx="2819">
                  <c:v>151</c:v>
                </c:pt>
                <c:pt idx="2820">
                  <c:v>147</c:v>
                </c:pt>
                <c:pt idx="2821">
                  <c:v>129</c:v>
                </c:pt>
                <c:pt idx="2822">
                  <c:v>137</c:v>
                </c:pt>
                <c:pt idx="2823">
                  <c:v>118</c:v>
                </c:pt>
                <c:pt idx="2824">
                  <c:v>154</c:v>
                </c:pt>
                <c:pt idx="2825">
                  <c:v>153</c:v>
                </c:pt>
                <c:pt idx="2826">
                  <c:v>165</c:v>
                </c:pt>
                <c:pt idx="2827">
                  <c:v>134</c:v>
                </c:pt>
                <c:pt idx="2828">
                  <c:v>149</c:v>
                </c:pt>
                <c:pt idx="2829">
                  <c:v>127</c:v>
                </c:pt>
                <c:pt idx="2830">
                  <c:v>109</c:v>
                </c:pt>
                <c:pt idx="2831">
                  <c:v>119</c:v>
                </c:pt>
                <c:pt idx="2832">
                  <c:v>145</c:v>
                </c:pt>
                <c:pt idx="2833">
                  <c:v>119</c:v>
                </c:pt>
                <c:pt idx="2834">
                  <c:v>121</c:v>
                </c:pt>
                <c:pt idx="2835">
                  <c:v>106</c:v>
                </c:pt>
                <c:pt idx="2836">
                  <c:v>149</c:v>
                </c:pt>
                <c:pt idx="2837">
                  <c:v>147</c:v>
                </c:pt>
                <c:pt idx="2838">
                  <c:v>125</c:v>
                </c:pt>
                <c:pt idx="2839">
                  <c:v>133</c:v>
                </c:pt>
                <c:pt idx="2840">
                  <c:v>119</c:v>
                </c:pt>
                <c:pt idx="2841">
                  <c:v>125</c:v>
                </c:pt>
                <c:pt idx="2842">
                  <c:v>139</c:v>
                </c:pt>
                <c:pt idx="2843">
                  <c:v>124</c:v>
                </c:pt>
                <c:pt idx="2844">
                  <c:v>135</c:v>
                </c:pt>
                <c:pt idx="2845">
                  <c:v>121</c:v>
                </c:pt>
                <c:pt idx="2846">
                  <c:v>97</c:v>
                </c:pt>
                <c:pt idx="2847">
                  <c:v>120</c:v>
                </c:pt>
                <c:pt idx="2848">
                  <c:v>102</c:v>
                </c:pt>
                <c:pt idx="2849">
                  <c:v>122</c:v>
                </c:pt>
                <c:pt idx="2850">
                  <c:v>109</c:v>
                </c:pt>
                <c:pt idx="2851">
                  <c:v>102</c:v>
                </c:pt>
                <c:pt idx="2852">
                  <c:v>110</c:v>
                </c:pt>
                <c:pt idx="2853">
                  <c:v>116</c:v>
                </c:pt>
                <c:pt idx="2854">
                  <c:v>120</c:v>
                </c:pt>
                <c:pt idx="2855">
                  <c:v>112</c:v>
                </c:pt>
                <c:pt idx="2856">
                  <c:v>153</c:v>
                </c:pt>
                <c:pt idx="2857">
                  <c:v>246</c:v>
                </c:pt>
                <c:pt idx="2858">
                  <c:v>286</c:v>
                </c:pt>
                <c:pt idx="2859">
                  <c:v>241</c:v>
                </c:pt>
                <c:pt idx="2860">
                  <c:v>236</c:v>
                </c:pt>
                <c:pt idx="2861">
                  <c:v>130</c:v>
                </c:pt>
                <c:pt idx="2862">
                  <c:v>136</c:v>
                </c:pt>
                <c:pt idx="2863">
                  <c:v>107</c:v>
                </c:pt>
                <c:pt idx="2864">
                  <c:v>137</c:v>
                </c:pt>
                <c:pt idx="2865">
                  <c:v>104</c:v>
                </c:pt>
                <c:pt idx="2866">
                  <c:v>102</c:v>
                </c:pt>
                <c:pt idx="2867">
                  <c:v>115</c:v>
                </c:pt>
                <c:pt idx="2868">
                  <c:v>119</c:v>
                </c:pt>
                <c:pt idx="2869">
                  <c:v>102</c:v>
                </c:pt>
                <c:pt idx="2870">
                  <c:v>109</c:v>
                </c:pt>
                <c:pt idx="2871">
                  <c:v>120</c:v>
                </c:pt>
                <c:pt idx="2872">
                  <c:v>109</c:v>
                </c:pt>
                <c:pt idx="2873">
                  <c:v>90</c:v>
                </c:pt>
                <c:pt idx="2874">
                  <c:v>98</c:v>
                </c:pt>
                <c:pt idx="2875">
                  <c:v>106</c:v>
                </c:pt>
                <c:pt idx="2876">
                  <c:v>122</c:v>
                </c:pt>
                <c:pt idx="2877">
                  <c:v>146</c:v>
                </c:pt>
                <c:pt idx="2878">
                  <c:v>117</c:v>
                </c:pt>
                <c:pt idx="2879">
                  <c:v>132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34780768"/>
        <c:axId val="314193776"/>
      </c:barChart>
      <c:lineChart>
        <c:grouping val="standard"/>
        <c:varyColors val="0"/>
        <c:ser>
          <c:idx val="1"/>
          <c:order val="1"/>
          <c:tx>
            <c:strRef>
              <c:f>'1'!$C$1</c:f>
              <c:strCache>
                <c:ptCount val="1"/>
              </c:strCache>
            </c:strRef>
          </c:tx>
          <c:spPr>
            <a:ln w="31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'1'!$A$2:$A$2881</c:f>
              <c:numCache>
                <c:formatCode>General</c:formatCode>
                <c:ptCount val="2880"/>
                <c:pt idx="0">
                  <c:v>0</c:v>
                </c:pt>
                <c:pt idx="1">
                  <c:v>60</c:v>
                </c:pt>
                <c:pt idx="2">
                  <c:v>120</c:v>
                </c:pt>
                <c:pt idx="3">
                  <c:v>180</c:v>
                </c:pt>
                <c:pt idx="4">
                  <c:v>240</c:v>
                </c:pt>
                <c:pt idx="5">
                  <c:v>300</c:v>
                </c:pt>
                <c:pt idx="6">
                  <c:v>360</c:v>
                </c:pt>
                <c:pt idx="7">
                  <c:v>420</c:v>
                </c:pt>
                <c:pt idx="8">
                  <c:v>480</c:v>
                </c:pt>
                <c:pt idx="9">
                  <c:v>540</c:v>
                </c:pt>
                <c:pt idx="10">
                  <c:v>600</c:v>
                </c:pt>
                <c:pt idx="11">
                  <c:v>660</c:v>
                </c:pt>
                <c:pt idx="12">
                  <c:v>720</c:v>
                </c:pt>
                <c:pt idx="13">
                  <c:v>780</c:v>
                </c:pt>
                <c:pt idx="14">
                  <c:v>840</c:v>
                </c:pt>
                <c:pt idx="15">
                  <c:v>900</c:v>
                </c:pt>
                <c:pt idx="16">
                  <c:v>960</c:v>
                </c:pt>
                <c:pt idx="17">
                  <c:v>1020</c:v>
                </c:pt>
                <c:pt idx="18">
                  <c:v>1080</c:v>
                </c:pt>
                <c:pt idx="19">
                  <c:v>1140</c:v>
                </c:pt>
                <c:pt idx="20">
                  <c:v>1200</c:v>
                </c:pt>
                <c:pt idx="21">
                  <c:v>1260</c:v>
                </c:pt>
                <c:pt idx="22">
                  <c:v>1320</c:v>
                </c:pt>
                <c:pt idx="23">
                  <c:v>1380</c:v>
                </c:pt>
                <c:pt idx="24">
                  <c:v>1440</c:v>
                </c:pt>
                <c:pt idx="25">
                  <c:v>1500</c:v>
                </c:pt>
                <c:pt idx="26">
                  <c:v>1560</c:v>
                </c:pt>
                <c:pt idx="27">
                  <c:v>1620</c:v>
                </c:pt>
                <c:pt idx="28">
                  <c:v>1680</c:v>
                </c:pt>
                <c:pt idx="29">
                  <c:v>1740</c:v>
                </c:pt>
                <c:pt idx="30">
                  <c:v>1800</c:v>
                </c:pt>
                <c:pt idx="31">
                  <c:v>1860</c:v>
                </c:pt>
                <c:pt idx="32">
                  <c:v>1920</c:v>
                </c:pt>
                <c:pt idx="33">
                  <c:v>1980</c:v>
                </c:pt>
                <c:pt idx="34">
                  <c:v>2040</c:v>
                </c:pt>
                <c:pt idx="35">
                  <c:v>2100</c:v>
                </c:pt>
                <c:pt idx="36">
                  <c:v>2160</c:v>
                </c:pt>
                <c:pt idx="37">
                  <c:v>2220</c:v>
                </c:pt>
                <c:pt idx="38">
                  <c:v>2280</c:v>
                </c:pt>
                <c:pt idx="39">
                  <c:v>2340</c:v>
                </c:pt>
                <c:pt idx="40">
                  <c:v>2400</c:v>
                </c:pt>
                <c:pt idx="41">
                  <c:v>2460</c:v>
                </c:pt>
                <c:pt idx="42">
                  <c:v>2520</c:v>
                </c:pt>
                <c:pt idx="43">
                  <c:v>2580</c:v>
                </c:pt>
                <c:pt idx="44">
                  <c:v>2640</c:v>
                </c:pt>
                <c:pt idx="45">
                  <c:v>2700</c:v>
                </c:pt>
                <c:pt idx="46">
                  <c:v>2760</c:v>
                </c:pt>
                <c:pt idx="47">
                  <c:v>2820</c:v>
                </c:pt>
                <c:pt idx="48">
                  <c:v>2880</c:v>
                </c:pt>
                <c:pt idx="49">
                  <c:v>2940</c:v>
                </c:pt>
                <c:pt idx="50">
                  <c:v>3000</c:v>
                </c:pt>
                <c:pt idx="51">
                  <c:v>3060</c:v>
                </c:pt>
                <c:pt idx="52">
                  <c:v>3120</c:v>
                </c:pt>
                <c:pt idx="53">
                  <c:v>3180</c:v>
                </c:pt>
                <c:pt idx="54">
                  <c:v>3240</c:v>
                </c:pt>
                <c:pt idx="55">
                  <c:v>3300</c:v>
                </c:pt>
                <c:pt idx="56">
                  <c:v>3360</c:v>
                </c:pt>
                <c:pt idx="57">
                  <c:v>3420</c:v>
                </c:pt>
                <c:pt idx="58">
                  <c:v>3480</c:v>
                </c:pt>
                <c:pt idx="59">
                  <c:v>3540</c:v>
                </c:pt>
                <c:pt idx="60">
                  <c:v>3600</c:v>
                </c:pt>
                <c:pt idx="61">
                  <c:v>3660</c:v>
                </c:pt>
                <c:pt idx="62">
                  <c:v>3720</c:v>
                </c:pt>
                <c:pt idx="63">
                  <c:v>3780</c:v>
                </c:pt>
                <c:pt idx="64">
                  <c:v>3840</c:v>
                </c:pt>
                <c:pt idx="65">
                  <c:v>3900</c:v>
                </c:pt>
                <c:pt idx="66">
                  <c:v>3960</c:v>
                </c:pt>
                <c:pt idx="67">
                  <c:v>4020</c:v>
                </c:pt>
                <c:pt idx="68">
                  <c:v>4080</c:v>
                </c:pt>
                <c:pt idx="69">
                  <c:v>4140</c:v>
                </c:pt>
                <c:pt idx="70">
                  <c:v>4200</c:v>
                </c:pt>
                <c:pt idx="71">
                  <c:v>4260</c:v>
                </c:pt>
                <c:pt idx="72">
                  <c:v>4320</c:v>
                </c:pt>
                <c:pt idx="73">
                  <c:v>4380</c:v>
                </c:pt>
                <c:pt idx="74">
                  <c:v>4440</c:v>
                </c:pt>
                <c:pt idx="75">
                  <c:v>4500</c:v>
                </c:pt>
                <c:pt idx="76">
                  <c:v>4560</c:v>
                </c:pt>
                <c:pt idx="77">
                  <c:v>4620</c:v>
                </c:pt>
                <c:pt idx="78">
                  <c:v>4680</c:v>
                </c:pt>
                <c:pt idx="79">
                  <c:v>4740</c:v>
                </c:pt>
                <c:pt idx="80">
                  <c:v>4800</c:v>
                </c:pt>
                <c:pt idx="81">
                  <c:v>4860</c:v>
                </c:pt>
                <c:pt idx="82">
                  <c:v>4920</c:v>
                </c:pt>
                <c:pt idx="83">
                  <c:v>4980</c:v>
                </c:pt>
                <c:pt idx="84">
                  <c:v>5040</c:v>
                </c:pt>
                <c:pt idx="85">
                  <c:v>5100</c:v>
                </c:pt>
                <c:pt idx="86">
                  <c:v>5160</c:v>
                </c:pt>
                <c:pt idx="87">
                  <c:v>5220</c:v>
                </c:pt>
                <c:pt idx="88">
                  <c:v>5280</c:v>
                </c:pt>
                <c:pt idx="89">
                  <c:v>5340</c:v>
                </c:pt>
                <c:pt idx="90">
                  <c:v>5400</c:v>
                </c:pt>
                <c:pt idx="91">
                  <c:v>5460</c:v>
                </c:pt>
                <c:pt idx="92">
                  <c:v>5520</c:v>
                </c:pt>
                <c:pt idx="93">
                  <c:v>5580</c:v>
                </c:pt>
                <c:pt idx="94">
                  <c:v>5640</c:v>
                </c:pt>
                <c:pt idx="95">
                  <c:v>5700</c:v>
                </c:pt>
                <c:pt idx="96">
                  <c:v>5760</c:v>
                </c:pt>
                <c:pt idx="97">
                  <c:v>5820</c:v>
                </c:pt>
                <c:pt idx="98">
                  <c:v>5880</c:v>
                </c:pt>
                <c:pt idx="99">
                  <c:v>5940</c:v>
                </c:pt>
                <c:pt idx="100">
                  <c:v>6000</c:v>
                </c:pt>
                <c:pt idx="101">
                  <c:v>6060</c:v>
                </c:pt>
                <c:pt idx="102">
                  <c:v>6120</c:v>
                </c:pt>
                <c:pt idx="103">
                  <c:v>6180</c:v>
                </c:pt>
                <c:pt idx="104">
                  <c:v>6240</c:v>
                </c:pt>
                <c:pt idx="105">
                  <c:v>6300</c:v>
                </c:pt>
                <c:pt idx="106">
                  <c:v>6360</c:v>
                </c:pt>
                <c:pt idx="107">
                  <c:v>6420</c:v>
                </c:pt>
                <c:pt idx="108">
                  <c:v>6480</c:v>
                </c:pt>
                <c:pt idx="109">
                  <c:v>6540</c:v>
                </c:pt>
                <c:pt idx="110">
                  <c:v>6600</c:v>
                </c:pt>
                <c:pt idx="111">
                  <c:v>6660</c:v>
                </c:pt>
                <c:pt idx="112">
                  <c:v>6720</c:v>
                </c:pt>
                <c:pt idx="113">
                  <c:v>6780</c:v>
                </c:pt>
                <c:pt idx="114">
                  <c:v>6840</c:v>
                </c:pt>
                <c:pt idx="115">
                  <c:v>6900</c:v>
                </c:pt>
                <c:pt idx="116">
                  <c:v>6960</c:v>
                </c:pt>
                <c:pt idx="117">
                  <c:v>7020</c:v>
                </c:pt>
                <c:pt idx="118">
                  <c:v>7080</c:v>
                </c:pt>
                <c:pt idx="119">
                  <c:v>7140</c:v>
                </c:pt>
                <c:pt idx="120">
                  <c:v>7200</c:v>
                </c:pt>
                <c:pt idx="121">
                  <c:v>7260</c:v>
                </c:pt>
                <c:pt idx="122">
                  <c:v>7320</c:v>
                </c:pt>
                <c:pt idx="123">
                  <c:v>7380</c:v>
                </c:pt>
                <c:pt idx="124">
                  <c:v>7440</c:v>
                </c:pt>
                <c:pt idx="125">
                  <c:v>7500</c:v>
                </c:pt>
                <c:pt idx="126">
                  <c:v>7560</c:v>
                </c:pt>
                <c:pt idx="127">
                  <c:v>7620</c:v>
                </c:pt>
                <c:pt idx="128">
                  <c:v>7680</c:v>
                </c:pt>
                <c:pt idx="129">
                  <c:v>7740</c:v>
                </c:pt>
                <c:pt idx="130">
                  <c:v>7800</c:v>
                </c:pt>
                <c:pt idx="131">
                  <c:v>7860</c:v>
                </c:pt>
                <c:pt idx="132">
                  <c:v>7920</c:v>
                </c:pt>
                <c:pt idx="133">
                  <c:v>7980</c:v>
                </c:pt>
                <c:pt idx="134">
                  <c:v>8040</c:v>
                </c:pt>
                <c:pt idx="135">
                  <c:v>8100</c:v>
                </c:pt>
                <c:pt idx="136">
                  <c:v>8160</c:v>
                </c:pt>
                <c:pt idx="137">
                  <c:v>8220</c:v>
                </c:pt>
                <c:pt idx="138">
                  <c:v>8280</c:v>
                </c:pt>
                <c:pt idx="139">
                  <c:v>8340</c:v>
                </c:pt>
                <c:pt idx="140">
                  <c:v>8400</c:v>
                </c:pt>
                <c:pt idx="141">
                  <c:v>8460</c:v>
                </c:pt>
                <c:pt idx="142">
                  <c:v>8520</c:v>
                </c:pt>
                <c:pt idx="143">
                  <c:v>8580</c:v>
                </c:pt>
                <c:pt idx="144">
                  <c:v>8640</c:v>
                </c:pt>
                <c:pt idx="145">
                  <c:v>8700</c:v>
                </c:pt>
                <c:pt idx="146">
                  <c:v>8760</c:v>
                </c:pt>
                <c:pt idx="147">
                  <c:v>8820</c:v>
                </c:pt>
                <c:pt idx="148">
                  <c:v>8880</c:v>
                </c:pt>
                <c:pt idx="149">
                  <c:v>8940</c:v>
                </c:pt>
                <c:pt idx="150">
                  <c:v>9000</c:v>
                </c:pt>
                <c:pt idx="151">
                  <c:v>9060</c:v>
                </c:pt>
                <c:pt idx="152">
                  <c:v>9120</c:v>
                </c:pt>
                <c:pt idx="153">
                  <c:v>9180</c:v>
                </c:pt>
                <c:pt idx="154">
                  <c:v>9240</c:v>
                </c:pt>
                <c:pt idx="155">
                  <c:v>9300</c:v>
                </c:pt>
                <c:pt idx="156">
                  <c:v>9360</c:v>
                </c:pt>
                <c:pt idx="157">
                  <c:v>9420</c:v>
                </c:pt>
                <c:pt idx="158">
                  <c:v>9480</c:v>
                </c:pt>
                <c:pt idx="159">
                  <c:v>9540</c:v>
                </c:pt>
                <c:pt idx="160">
                  <c:v>9600</c:v>
                </c:pt>
                <c:pt idx="161">
                  <c:v>9660</c:v>
                </c:pt>
                <c:pt idx="162">
                  <c:v>9720</c:v>
                </c:pt>
                <c:pt idx="163">
                  <c:v>9780</c:v>
                </c:pt>
                <c:pt idx="164">
                  <c:v>9840</c:v>
                </c:pt>
                <c:pt idx="165">
                  <c:v>9900</c:v>
                </c:pt>
                <c:pt idx="166">
                  <c:v>9960</c:v>
                </c:pt>
                <c:pt idx="167">
                  <c:v>10020</c:v>
                </c:pt>
                <c:pt idx="168">
                  <c:v>10080</c:v>
                </c:pt>
                <c:pt idx="169">
                  <c:v>10140</c:v>
                </c:pt>
                <c:pt idx="170">
                  <c:v>10200</c:v>
                </c:pt>
                <c:pt idx="171">
                  <c:v>10260</c:v>
                </c:pt>
                <c:pt idx="172">
                  <c:v>10320</c:v>
                </c:pt>
                <c:pt idx="173">
                  <c:v>10380</c:v>
                </c:pt>
                <c:pt idx="174">
                  <c:v>10440</c:v>
                </c:pt>
                <c:pt idx="175">
                  <c:v>10500</c:v>
                </c:pt>
                <c:pt idx="176">
                  <c:v>10560</c:v>
                </c:pt>
                <c:pt idx="177">
                  <c:v>10620</c:v>
                </c:pt>
                <c:pt idx="178">
                  <c:v>10680</c:v>
                </c:pt>
                <c:pt idx="179">
                  <c:v>10740</c:v>
                </c:pt>
                <c:pt idx="180">
                  <c:v>10800</c:v>
                </c:pt>
                <c:pt idx="181">
                  <c:v>10860</c:v>
                </c:pt>
                <c:pt idx="182">
                  <c:v>10920</c:v>
                </c:pt>
                <c:pt idx="183">
                  <c:v>10980</c:v>
                </c:pt>
                <c:pt idx="184">
                  <c:v>11040</c:v>
                </c:pt>
                <c:pt idx="185">
                  <c:v>11100</c:v>
                </c:pt>
                <c:pt idx="186">
                  <c:v>11160</c:v>
                </c:pt>
                <c:pt idx="187">
                  <c:v>11220</c:v>
                </c:pt>
                <c:pt idx="188">
                  <c:v>11280</c:v>
                </c:pt>
                <c:pt idx="189">
                  <c:v>11340</c:v>
                </c:pt>
                <c:pt idx="190">
                  <c:v>11400</c:v>
                </c:pt>
                <c:pt idx="191">
                  <c:v>11460</c:v>
                </c:pt>
                <c:pt idx="192">
                  <c:v>11520</c:v>
                </c:pt>
                <c:pt idx="193">
                  <c:v>11580</c:v>
                </c:pt>
                <c:pt idx="194">
                  <c:v>11640</c:v>
                </c:pt>
                <c:pt idx="195">
                  <c:v>11700</c:v>
                </c:pt>
                <c:pt idx="196">
                  <c:v>11760</c:v>
                </c:pt>
                <c:pt idx="197">
                  <c:v>11820</c:v>
                </c:pt>
                <c:pt idx="198">
                  <c:v>11880</c:v>
                </c:pt>
                <c:pt idx="199">
                  <c:v>11940</c:v>
                </c:pt>
                <c:pt idx="200">
                  <c:v>12000</c:v>
                </c:pt>
                <c:pt idx="201">
                  <c:v>12060</c:v>
                </c:pt>
                <c:pt idx="202">
                  <c:v>12120</c:v>
                </c:pt>
                <c:pt idx="203">
                  <c:v>12180</c:v>
                </c:pt>
                <c:pt idx="204">
                  <c:v>12240</c:v>
                </c:pt>
                <c:pt idx="205">
                  <c:v>12300</c:v>
                </c:pt>
                <c:pt idx="206">
                  <c:v>12360</c:v>
                </c:pt>
                <c:pt idx="207">
                  <c:v>12420</c:v>
                </c:pt>
                <c:pt idx="208">
                  <c:v>12480</c:v>
                </c:pt>
                <c:pt idx="209">
                  <c:v>12540</c:v>
                </c:pt>
                <c:pt idx="210">
                  <c:v>12600</c:v>
                </c:pt>
                <c:pt idx="211">
                  <c:v>12660</c:v>
                </c:pt>
                <c:pt idx="212">
                  <c:v>12720</c:v>
                </c:pt>
                <c:pt idx="213">
                  <c:v>12780</c:v>
                </c:pt>
                <c:pt idx="214">
                  <c:v>12840</c:v>
                </c:pt>
                <c:pt idx="215">
                  <c:v>12900</c:v>
                </c:pt>
                <c:pt idx="216">
                  <c:v>12960</c:v>
                </c:pt>
                <c:pt idx="217">
                  <c:v>13020</c:v>
                </c:pt>
                <c:pt idx="218">
                  <c:v>13080</c:v>
                </c:pt>
                <c:pt idx="219">
                  <c:v>13140</c:v>
                </c:pt>
                <c:pt idx="220">
                  <c:v>13200</c:v>
                </c:pt>
                <c:pt idx="221">
                  <c:v>13260</c:v>
                </c:pt>
                <c:pt idx="222">
                  <c:v>13320</c:v>
                </c:pt>
                <c:pt idx="223">
                  <c:v>13380</c:v>
                </c:pt>
                <c:pt idx="224">
                  <c:v>13440</c:v>
                </c:pt>
                <c:pt idx="225">
                  <c:v>13500</c:v>
                </c:pt>
                <c:pt idx="226">
                  <c:v>13560</c:v>
                </c:pt>
                <c:pt idx="227">
                  <c:v>13620</c:v>
                </c:pt>
                <c:pt idx="228">
                  <c:v>13680</c:v>
                </c:pt>
                <c:pt idx="229">
                  <c:v>13740</c:v>
                </c:pt>
                <c:pt idx="230">
                  <c:v>13800</c:v>
                </c:pt>
                <c:pt idx="231">
                  <c:v>13860</c:v>
                </c:pt>
                <c:pt idx="232">
                  <c:v>13920</c:v>
                </c:pt>
                <c:pt idx="233">
                  <c:v>13980</c:v>
                </c:pt>
                <c:pt idx="234">
                  <c:v>14040</c:v>
                </c:pt>
                <c:pt idx="235">
                  <c:v>14100</c:v>
                </c:pt>
                <c:pt idx="236">
                  <c:v>14160</c:v>
                </c:pt>
                <c:pt idx="237">
                  <c:v>14220</c:v>
                </c:pt>
                <c:pt idx="238">
                  <c:v>14280</c:v>
                </c:pt>
                <c:pt idx="239">
                  <c:v>14340</c:v>
                </c:pt>
                <c:pt idx="240">
                  <c:v>14400</c:v>
                </c:pt>
                <c:pt idx="241">
                  <c:v>14460</c:v>
                </c:pt>
                <c:pt idx="242">
                  <c:v>14520</c:v>
                </c:pt>
                <c:pt idx="243">
                  <c:v>14580</c:v>
                </c:pt>
                <c:pt idx="244">
                  <c:v>14640</c:v>
                </c:pt>
                <c:pt idx="245">
                  <c:v>14700</c:v>
                </c:pt>
                <c:pt idx="246">
                  <c:v>14760</c:v>
                </c:pt>
                <c:pt idx="247">
                  <c:v>14820</c:v>
                </c:pt>
                <c:pt idx="248">
                  <c:v>14880</c:v>
                </c:pt>
                <c:pt idx="249">
                  <c:v>14940</c:v>
                </c:pt>
                <c:pt idx="250">
                  <c:v>15000</c:v>
                </c:pt>
                <c:pt idx="251">
                  <c:v>15060</c:v>
                </c:pt>
                <c:pt idx="252">
                  <c:v>15120</c:v>
                </c:pt>
                <c:pt idx="253">
                  <c:v>15180</c:v>
                </c:pt>
                <c:pt idx="254">
                  <c:v>15240</c:v>
                </c:pt>
                <c:pt idx="255">
                  <c:v>15300</c:v>
                </c:pt>
                <c:pt idx="256">
                  <c:v>15360</c:v>
                </c:pt>
                <c:pt idx="257">
                  <c:v>15420</c:v>
                </c:pt>
                <c:pt idx="258">
                  <c:v>15480</c:v>
                </c:pt>
                <c:pt idx="259">
                  <c:v>15540</c:v>
                </c:pt>
                <c:pt idx="260">
                  <c:v>15600</c:v>
                </c:pt>
                <c:pt idx="261">
                  <c:v>15660</c:v>
                </c:pt>
                <c:pt idx="262">
                  <c:v>15720</c:v>
                </c:pt>
                <c:pt idx="263">
                  <c:v>15780</c:v>
                </c:pt>
                <c:pt idx="264">
                  <c:v>15840</c:v>
                </c:pt>
                <c:pt idx="265">
                  <c:v>15900</c:v>
                </c:pt>
                <c:pt idx="266">
                  <c:v>15960</c:v>
                </c:pt>
                <c:pt idx="267">
                  <c:v>16020</c:v>
                </c:pt>
                <c:pt idx="268">
                  <c:v>16080</c:v>
                </c:pt>
                <c:pt idx="269">
                  <c:v>16140</c:v>
                </c:pt>
                <c:pt idx="270">
                  <c:v>16200</c:v>
                </c:pt>
                <c:pt idx="271">
                  <c:v>16260</c:v>
                </c:pt>
                <c:pt idx="272">
                  <c:v>16320</c:v>
                </c:pt>
                <c:pt idx="273">
                  <c:v>16380</c:v>
                </c:pt>
                <c:pt idx="274">
                  <c:v>16440</c:v>
                </c:pt>
                <c:pt idx="275">
                  <c:v>16500</c:v>
                </c:pt>
                <c:pt idx="276">
                  <c:v>16560</c:v>
                </c:pt>
                <c:pt idx="277">
                  <c:v>16620</c:v>
                </c:pt>
                <c:pt idx="278">
                  <c:v>16680</c:v>
                </c:pt>
                <c:pt idx="279">
                  <c:v>16740</c:v>
                </c:pt>
                <c:pt idx="280">
                  <c:v>16800</c:v>
                </c:pt>
                <c:pt idx="281">
                  <c:v>16860</c:v>
                </c:pt>
                <c:pt idx="282">
                  <c:v>16920</c:v>
                </c:pt>
                <c:pt idx="283">
                  <c:v>16980</c:v>
                </c:pt>
                <c:pt idx="284">
                  <c:v>17040</c:v>
                </c:pt>
                <c:pt idx="285">
                  <c:v>17100</c:v>
                </c:pt>
                <c:pt idx="286">
                  <c:v>17160</c:v>
                </c:pt>
                <c:pt idx="287">
                  <c:v>17220</c:v>
                </c:pt>
                <c:pt idx="288">
                  <c:v>17280</c:v>
                </c:pt>
                <c:pt idx="289">
                  <c:v>17340</c:v>
                </c:pt>
                <c:pt idx="290">
                  <c:v>17400</c:v>
                </c:pt>
                <c:pt idx="291">
                  <c:v>17460</c:v>
                </c:pt>
                <c:pt idx="292">
                  <c:v>17520</c:v>
                </c:pt>
                <c:pt idx="293">
                  <c:v>17580</c:v>
                </c:pt>
                <c:pt idx="294">
                  <c:v>17640</c:v>
                </c:pt>
                <c:pt idx="295">
                  <c:v>17700</c:v>
                </c:pt>
                <c:pt idx="296">
                  <c:v>17760</c:v>
                </c:pt>
                <c:pt idx="297">
                  <c:v>17820</c:v>
                </c:pt>
                <c:pt idx="298">
                  <c:v>17880</c:v>
                </c:pt>
                <c:pt idx="299">
                  <c:v>17940</c:v>
                </c:pt>
                <c:pt idx="300">
                  <c:v>18000</c:v>
                </c:pt>
                <c:pt idx="301">
                  <c:v>18060</c:v>
                </c:pt>
                <c:pt idx="302">
                  <c:v>18120</c:v>
                </c:pt>
                <c:pt idx="303">
                  <c:v>18180</c:v>
                </c:pt>
                <c:pt idx="304">
                  <c:v>18240</c:v>
                </c:pt>
                <c:pt idx="305">
                  <c:v>18300</c:v>
                </c:pt>
                <c:pt idx="306">
                  <c:v>18360</c:v>
                </c:pt>
                <c:pt idx="307">
                  <c:v>18420</c:v>
                </c:pt>
                <c:pt idx="308">
                  <c:v>18480</c:v>
                </c:pt>
                <c:pt idx="309">
                  <c:v>18540</c:v>
                </c:pt>
                <c:pt idx="310">
                  <c:v>18600</c:v>
                </c:pt>
                <c:pt idx="311">
                  <c:v>18660</c:v>
                </c:pt>
                <c:pt idx="312">
                  <c:v>18720</c:v>
                </c:pt>
                <c:pt idx="313">
                  <c:v>18780</c:v>
                </c:pt>
                <c:pt idx="314">
                  <c:v>18840</c:v>
                </c:pt>
                <c:pt idx="315">
                  <c:v>18900</c:v>
                </c:pt>
                <c:pt idx="316">
                  <c:v>18960</c:v>
                </c:pt>
                <c:pt idx="317">
                  <c:v>19020</c:v>
                </c:pt>
                <c:pt idx="318">
                  <c:v>19080</c:v>
                </c:pt>
                <c:pt idx="319">
                  <c:v>19140</c:v>
                </c:pt>
                <c:pt idx="320">
                  <c:v>19200</c:v>
                </c:pt>
                <c:pt idx="321">
                  <c:v>19260</c:v>
                </c:pt>
                <c:pt idx="322">
                  <c:v>19320</c:v>
                </c:pt>
                <c:pt idx="323">
                  <c:v>19380</c:v>
                </c:pt>
                <c:pt idx="324">
                  <c:v>19440</c:v>
                </c:pt>
                <c:pt idx="325">
                  <c:v>19500</c:v>
                </c:pt>
                <c:pt idx="326">
                  <c:v>19560</c:v>
                </c:pt>
                <c:pt idx="327">
                  <c:v>19620</c:v>
                </c:pt>
                <c:pt idx="328">
                  <c:v>19680</c:v>
                </c:pt>
                <c:pt idx="329">
                  <c:v>19740</c:v>
                </c:pt>
                <c:pt idx="330">
                  <c:v>19800</c:v>
                </c:pt>
                <c:pt idx="331">
                  <c:v>19860</c:v>
                </c:pt>
                <c:pt idx="332">
                  <c:v>19920</c:v>
                </c:pt>
                <c:pt idx="333">
                  <c:v>19980</c:v>
                </c:pt>
                <c:pt idx="334">
                  <c:v>20040</c:v>
                </c:pt>
                <c:pt idx="335">
                  <c:v>20100</c:v>
                </c:pt>
                <c:pt idx="336">
                  <c:v>20160</c:v>
                </c:pt>
                <c:pt idx="337">
                  <c:v>20220</c:v>
                </c:pt>
                <c:pt idx="338">
                  <c:v>20280</c:v>
                </c:pt>
                <c:pt idx="339">
                  <c:v>20340</c:v>
                </c:pt>
                <c:pt idx="340">
                  <c:v>20400</c:v>
                </c:pt>
                <c:pt idx="341">
                  <c:v>20460</c:v>
                </c:pt>
                <c:pt idx="342">
                  <c:v>20520</c:v>
                </c:pt>
                <c:pt idx="343">
                  <c:v>20580</c:v>
                </c:pt>
                <c:pt idx="344">
                  <c:v>20640</c:v>
                </c:pt>
                <c:pt idx="345">
                  <c:v>20700</c:v>
                </c:pt>
                <c:pt idx="346">
                  <c:v>20760</c:v>
                </c:pt>
                <c:pt idx="347">
                  <c:v>20820</c:v>
                </c:pt>
                <c:pt idx="348">
                  <c:v>20880</c:v>
                </c:pt>
                <c:pt idx="349">
                  <c:v>20940</c:v>
                </c:pt>
                <c:pt idx="350">
                  <c:v>21000</c:v>
                </c:pt>
                <c:pt idx="351">
                  <c:v>21060</c:v>
                </c:pt>
                <c:pt idx="352">
                  <c:v>21120</c:v>
                </c:pt>
                <c:pt idx="353">
                  <c:v>21180</c:v>
                </c:pt>
                <c:pt idx="354">
                  <c:v>21240</c:v>
                </c:pt>
                <c:pt idx="355">
                  <c:v>21300</c:v>
                </c:pt>
                <c:pt idx="356">
                  <c:v>21360</c:v>
                </c:pt>
                <c:pt idx="357">
                  <c:v>21420</c:v>
                </c:pt>
                <c:pt idx="358">
                  <c:v>21480</c:v>
                </c:pt>
                <c:pt idx="359">
                  <c:v>21540</c:v>
                </c:pt>
                <c:pt idx="360">
                  <c:v>21600</c:v>
                </c:pt>
                <c:pt idx="361">
                  <c:v>21660</c:v>
                </c:pt>
                <c:pt idx="362">
                  <c:v>21720</c:v>
                </c:pt>
                <c:pt idx="363">
                  <c:v>21780</c:v>
                </c:pt>
                <c:pt idx="364">
                  <c:v>21840</c:v>
                </c:pt>
                <c:pt idx="365">
                  <c:v>21900</c:v>
                </c:pt>
                <c:pt idx="366">
                  <c:v>21960</c:v>
                </c:pt>
                <c:pt idx="367">
                  <c:v>22020</c:v>
                </c:pt>
                <c:pt idx="368">
                  <c:v>22080</c:v>
                </c:pt>
                <c:pt idx="369">
                  <c:v>22140</c:v>
                </c:pt>
                <c:pt idx="370">
                  <c:v>22200</c:v>
                </c:pt>
                <c:pt idx="371">
                  <c:v>22260</c:v>
                </c:pt>
                <c:pt idx="372">
                  <c:v>22320</c:v>
                </c:pt>
                <c:pt idx="373">
                  <c:v>22380</c:v>
                </c:pt>
                <c:pt idx="374">
                  <c:v>22440</c:v>
                </c:pt>
                <c:pt idx="375">
                  <c:v>22500</c:v>
                </c:pt>
                <c:pt idx="376">
                  <c:v>22560</c:v>
                </c:pt>
                <c:pt idx="377">
                  <c:v>22620</c:v>
                </c:pt>
                <c:pt idx="378">
                  <c:v>22680</c:v>
                </c:pt>
                <c:pt idx="379">
                  <c:v>22740</c:v>
                </c:pt>
                <c:pt idx="380">
                  <c:v>22800</c:v>
                </c:pt>
                <c:pt idx="381">
                  <c:v>22860</c:v>
                </c:pt>
                <c:pt idx="382">
                  <c:v>22920</c:v>
                </c:pt>
                <c:pt idx="383">
                  <c:v>22980</c:v>
                </c:pt>
                <c:pt idx="384">
                  <c:v>23040</c:v>
                </c:pt>
                <c:pt idx="385">
                  <c:v>23100</c:v>
                </c:pt>
                <c:pt idx="386">
                  <c:v>23160</c:v>
                </c:pt>
                <c:pt idx="387">
                  <c:v>23220</c:v>
                </c:pt>
                <c:pt idx="388">
                  <c:v>23280</c:v>
                </c:pt>
                <c:pt idx="389">
                  <c:v>23340</c:v>
                </c:pt>
                <c:pt idx="390">
                  <c:v>23400</c:v>
                </c:pt>
                <c:pt idx="391">
                  <c:v>23460</c:v>
                </c:pt>
                <c:pt idx="392">
                  <c:v>23520</c:v>
                </c:pt>
                <c:pt idx="393">
                  <c:v>23580</c:v>
                </c:pt>
                <c:pt idx="394">
                  <c:v>23640</c:v>
                </c:pt>
                <c:pt idx="395">
                  <c:v>23700</c:v>
                </c:pt>
                <c:pt idx="396">
                  <c:v>23760</c:v>
                </c:pt>
                <c:pt idx="397">
                  <c:v>23820</c:v>
                </c:pt>
                <c:pt idx="398">
                  <c:v>23880</c:v>
                </c:pt>
                <c:pt idx="399">
                  <c:v>23940</c:v>
                </c:pt>
                <c:pt idx="400">
                  <c:v>24000</c:v>
                </c:pt>
                <c:pt idx="401">
                  <c:v>24060</c:v>
                </c:pt>
                <c:pt idx="402">
                  <c:v>24120</c:v>
                </c:pt>
                <c:pt idx="403">
                  <c:v>24180</c:v>
                </c:pt>
                <c:pt idx="404">
                  <c:v>24240</c:v>
                </c:pt>
                <c:pt idx="405">
                  <c:v>24300</c:v>
                </c:pt>
                <c:pt idx="406">
                  <c:v>24360</c:v>
                </c:pt>
                <c:pt idx="407">
                  <c:v>24420</c:v>
                </c:pt>
                <c:pt idx="408">
                  <c:v>24480</c:v>
                </c:pt>
                <c:pt idx="409">
                  <c:v>24540</c:v>
                </c:pt>
                <c:pt idx="410">
                  <c:v>24600</c:v>
                </c:pt>
                <c:pt idx="411">
                  <c:v>24660</c:v>
                </c:pt>
                <c:pt idx="412">
                  <c:v>24720</c:v>
                </c:pt>
                <c:pt idx="413">
                  <c:v>24780</c:v>
                </c:pt>
                <c:pt idx="414">
                  <c:v>24840</c:v>
                </c:pt>
                <c:pt idx="415">
                  <c:v>24900</c:v>
                </c:pt>
                <c:pt idx="416">
                  <c:v>24960</c:v>
                </c:pt>
                <c:pt idx="417">
                  <c:v>25020</c:v>
                </c:pt>
                <c:pt idx="418">
                  <c:v>25080</c:v>
                </c:pt>
                <c:pt idx="419">
                  <c:v>25140</c:v>
                </c:pt>
                <c:pt idx="420">
                  <c:v>25200</c:v>
                </c:pt>
                <c:pt idx="421">
                  <c:v>25260</c:v>
                </c:pt>
                <c:pt idx="422">
                  <c:v>25320</c:v>
                </c:pt>
                <c:pt idx="423">
                  <c:v>25380</c:v>
                </c:pt>
                <c:pt idx="424">
                  <c:v>25440</c:v>
                </c:pt>
                <c:pt idx="425">
                  <c:v>25500</c:v>
                </c:pt>
                <c:pt idx="426">
                  <c:v>25560</c:v>
                </c:pt>
                <c:pt idx="427">
                  <c:v>25620</c:v>
                </c:pt>
                <c:pt idx="428">
                  <c:v>25680</c:v>
                </c:pt>
                <c:pt idx="429">
                  <c:v>25740</c:v>
                </c:pt>
                <c:pt idx="430">
                  <c:v>25800</c:v>
                </c:pt>
                <c:pt idx="431">
                  <c:v>25860</c:v>
                </c:pt>
                <c:pt idx="432">
                  <c:v>25920</c:v>
                </c:pt>
                <c:pt idx="433">
                  <c:v>25980</c:v>
                </c:pt>
                <c:pt idx="434">
                  <c:v>26040</c:v>
                </c:pt>
                <c:pt idx="435">
                  <c:v>26100</c:v>
                </c:pt>
                <c:pt idx="436">
                  <c:v>26160</c:v>
                </c:pt>
                <c:pt idx="437">
                  <c:v>26220</c:v>
                </c:pt>
                <c:pt idx="438">
                  <c:v>26280</c:v>
                </c:pt>
                <c:pt idx="439">
                  <c:v>26340</c:v>
                </c:pt>
                <c:pt idx="440">
                  <c:v>26400</c:v>
                </c:pt>
                <c:pt idx="441">
                  <c:v>26460</c:v>
                </c:pt>
                <c:pt idx="442">
                  <c:v>26520</c:v>
                </c:pt>
                <c:pt idx="443">
                  <c:v>26580</c:v>
                </c:pt>
                <c:pt idx="444">
                  <c:v>26640</c:v>
                </c:pt>
                <c:pt idx="445">
                  <c:v>26700</c:v>
                </c:pt>
                <c:pt idx="446">
                  <c:v>26760</c:v>
                </c:pt>
                <c:pt idx="447">
                  <c:v>26820</c:v>
                </c:pt>
                <c:pt idx="448">
                  <c:v>26880</c:v>
                </c:pt>
                <c:pt idx="449">
                  <c:v>26940</c:v>
                </c:pt>
                <c:pt idx="450">
                  <c:v>27000</c:v>
                </c:pt>
                <c:pt idx="451">
                  <c:v>27060</c:v>
                </c:pt>
                <c:pt idx="452">
                  <c:v>27120</c:v>
                </c:pt>
                <c:pt idx="453">
                  <c:v>27180</c:v>
                </c:pt>
                <c:pt idx="454">
                  <c:v>27240</c:v>
                </c:pt>
                <c:pt idx="455">
                  <c:v>27300</c:v>
                </c:pt>
                <c:pt idx="456">
                  <c:v>27360</c:v>
                </c:pt>
                <c:pt idx="457">
                  <c:v>27420</c:v>
                </c:pt>
                <c:pt idx="458">
                  <c:v>27480</c:v>
                </c:pt>
                <c:pt idx="459">
                  <c:v>27540</c:v>
                </c:pt>
                <c:pt idx="460">
                  <c:v>27600</c:v>
                </c:pt>
                <c:pt idx="461">
                  <c:v>27660</c:v>
                </c:pt>
                <c:pt idx="462">
                  <c:v>27720</c:v>
                </c:pt>
                <c:pt idx="463">
                  <c:v>27780</c:v>
                </c:pt>
                <c:pt idx="464">
                  <c:v>27840</c:v>
                </c:pt>
                <c:pt idx="465">
                  <c:v>27900</c:v>
                </c:pt>
                <c:pt idx="466">
                  <c:v>27960</c:v>
                </c:pt>
                <c:pt idx="467">
                  <c:v>28020</c:v>
                </c:pt>
                <c:pt idx="468">
                  <c:v>28080</c:v>
                </c:pt>
                <c:pt idx="469">
                  <c:v>28140</c:v>
                </c:pt>
                <c:pt idx="470">
                  <c:v>28200</c:v>
                </c:pt>
                <c:pt idx="471">
                  <c:v>28260</c:v>
                </c:pt>
                <c:pt idx="472">
                  <c:v>28320</c:v>
                </c:pt>
                <c:pt idx="473">
                  <c:v>28380</c:v>
                </c:pt>
                <c:pt idx="474">
                  <c:v>28440</c:v>
                </c:pt>
                <c:pt idx="475">
                  <c:v>28500</c:v>
                </c:pt>
                <c:pt idx="476">
                  <c:v>28560</c:v>
                </c:pt>
                <c:pt idx="477">
                  <c:v>28620</c:v>
                </c:pt>
                <c:pt idx="478">
                  <c:v>28680</c:v>
                </c:pt>
                <c:pt idx="479">
                  <c:v>28740</c:v>
                </c:pt>
                <c:pt idx="480">
                  <c:v>28800</c:v>
                </c:pt>
                <c:pt idx="481">
                  <c:v>28860</c:v>
                </c:pt>
                <c:pt idx="482">
                  <c:v>28920</c:v>
                </c:pt>
                <c:pt idx="483">
                  <c:v>28980</c:v>
                </c:pt>
                <c:pt idx="484">
                  <c:v>29040</c:v>
                </c:pt>
                <c:pt idx="485">
                  <c:v>29100</c:v>
                </c:pt>
                <c:pt idx="486">
                  <c:v>29160</c:v>
                </c:pt>
                <c:pt idx="487">
                  <c:v>29220</c:v>
                </c:pt>
                <c:pt idx="488">
                  <c:v>29280</c:v>
                </c:pt>
                <c:pt idx="489">
                  <c:v>29340</c:v>
                </c:pt>
                <c:pt idx="490">
                  <c:v>29400</c:v>
                </c:pt>
                <c:pt idx="491">
                  <c:v>29460</c:v>
                </c:pt>
                <c:pt idx="492">
                  <c:v>29520</c:v>
                </c:pt>
                <c:pt idx="493">
                  <c:v>29580</c:v>
                </c:pt>
                <c:pt idx="494">
                  <c:v>29640</c:v>
                </c:pt>
                <c:pt idx="495">
                  <c:v>29700</c:v>
                </c:pt>
                <c:pt idx="496">
                  <c:v>29760</c:v>
                </c:pt>
                <c:pt idx="497">
                  <c:v>29820</c:v>
                </c:pt>
                <c:pt idx="498">
                  <c:v>29880</c:v>
                </c:pt>
                <c:pt idx="499">
                  <c:v>29940</c:v>
                </c:pt>
                <c:pt idx="500">
                  <c:v>30000</c:v>
                </c:pt>
                <c:pt idx="501">
                  <c:v>30060</c:v>
                </c:pt>
                <c:pt idx="502">
                  <c:v>30120</c:v>
                </c:pt>
                <c:pt idx="503">
                  <c:v>30180</c:v>
                </c:pt>
                <c:pt idx="504">
                  <c:v>30240</c:v>
                </c:pt>
                <c:pt idx="505">
                  <c:v>30300</c:v>
                </c:pt>
                <c:pt idx="506">
                  <c:v>30360</c:v>
                </c:pt>
                <c:pt idx="507">
                  <c:v>30420</c:v>
                </c:pt>
                <c:pt idx="508">
                  <c:v>30480</c:v>
                </c:pt>
                <c:pt idx="509">
                  <c:v>30540</c:v>
                </c:pt>
                <c:pt idx="510">
                  <c:v>30600</c:v>
                </c:pt>
                <c:pt idx="511">
                  <c:v>30660</c:v>
                </c:pt>
                <c:pt idx="512">
                  <c:v>30720</c:v>
                </c:pt>
                <c:pt idx="513">
                  <c:v>30780</c:v>
                </c:pt>
                <c:pt idx="514">
                  <c:v>30840</c:v>
                </c:pt>
                <c:pt idx="515">
                  <c:v>30900</c:v>
                </c:pt>
                <c:pt idx="516">
                  <c:v>30960</c:v>
                </c:pt>
                <c:pt idx="517">
                  <c:v>31020</c:v>
                </c:pt>
                <c:pt idx="518">
                  <c:v>31080</c:v>
                </c:pt>
                <c:pt idx="519">
                  <c:v>31140</c:v>
                </c:pt>
                <c:pt idx="520">
                  <c:v>31200</c:v>
                </c:pt>
                <c:pt idx="521">
                  <c:v>31260</c:v>
                </c:pt>
                <c:pt idx="522">
                  <c:v>31320</c:v>
                </c:pt>
                <c:pt idx="523">
                  <c:v>31380</c:v>
                </c:pt>
                <c:pt idx="524">
                  <c:v>31440</c:v>
                </c:pt>
                <c:pt idx="525">
                  <c:v>31500</c:v>
                </c:pt>
                <c:pt idx="526">
                  <c:v>31560</c:v>
                </c:pt>
                <c:pt idx="527">
                  <c:v>31620</c:v>
                </c:pt>
                <c:pt idx="528">
                  <c:v>31680</c:v>
                </c:pt>
                <c:pt idx="529">
                  <c:v>31740</c:v>
                </c:pt>
                <c:pt idx="530">
                  <c:v>31800</c:v>
                </c:pt>
                <c:pt idx="531">
                  <c:v>31860</c:v>
                </c:pt>
                <c:pt idx="532">
                  <c:v>31920</c:v>
                </c:pt>
                <c:pt idx="533">
                  <c:v>31980</c:v>
                </c:pt>
                <c:pt idx="534">
                  <c:v>32040</c:v>
                </c:pt>
                <c:pt idx="535">
                  <c:v>32100</c:v>
                </c:pt>
                <c:pt idx="536">
                  <c:v>32160</c:v>
                </c:pt>
                <c:pt idx="537">
                  <c:v>32220</c:v>
                </c:pt>
                <c:pt idx="538">
                  <c:v>32280</c:v>
                </c:pt>
                <c:pt idx="539">
                  <c:v>32340</c:v>
                </c:pt>
                <c:pt idx="540">
                  <c:v>32400</c:v>
                </c:pt>
                <c:pt idx="541">
                  <c:v>32460</c:v>
                </c:pt>
                <c:pt idx="542">
                  <c:v>32520</c:v>
                </c:pt>
                <c:pt idx="543">
                  <c:v>32580</c:v>
                </c:pt>
                <c:pt idx="544">
                  <c:v>32640</c:v>
                </c:pt>
                <c:pt idx="545">
                  <c:v>32700</c:v>
                </c:pt>
                <c:pt idx="546">
                  <c:v>32760</c:v>
                </c:pt>
                <c:pt idx="547">
                  <c:v>32820</c:v>
                </c:pt>
                <c:pt idx="548">
                  <c:v>32880</c:v>
                </c:pt>
                <c:pt idx="549">
                  <c:v>32940</c:v>
                </c:pt>
                <c:pt idx="550">
                  <c:v>33000</c:v>
                </c:pt>
                <c:pt idx="551">
                  <c:v>33060</c:v>
                </c:pt>
                <c:pt idx="552">
                  <c:v>33120</c:v>
                </c:pt>
                <c:pt idx="553">
                  <c:v>33180</c:v>
                </c:pt>
                <c:pt idx="554">
                  <c:v>33240</c:v>
                </c:pt>
                <c:pt idx="555">
                  <c:v>33300</c:v>
                </c:pt>
                <c:pt idx="556">
                  <c:v>33360</c:v>
                </c:pt>
                <c:pt idx="557">
                  <c:v>33420</c:v>
                </c:pt>
                <c:pt idx="558">
                  <c:v>33480</c:v>
                </c:pt>
                <c:pt idx="559">
                  <c:v>33540</c:v>
                </c:pt>
                <c:pt idx="560">
                  <c:v>33600</c:v>
                </c:pt>
                <c:pt idx="561">
                  <c:v>33660</c:v>
                </c:pt>
                <c:pt idx="562">
                  <c:v>33720</c:v>
                </c:pt>
                <c:pt idx="563">
                  <c:v>33780</c:v>
                </c:pt>
                <c:pt idx="564">
                  <c:v>33840</c:v>
                </c:pt>
                <c:pt idx="565">
                  <c:v>33900</c:v>
                </c:pt>
                <c:pt idx="566">
                  <c:v>33960</c:v>
                </c:pt>
                <c:pt idx="567">
                  <c:v>34020</c:v>
                </c:pt>
                <c:pt idx="568">
                  <c:v>34080</c:v>
                </c:pt>
                <c:pt idx="569">
                  <c:v>34140</c:v>
                </c:pt>
                <c:pt idx="570">
                  <c:v>34200</c:v>
                </c:pt>
                <c:pt idx="571">
                  <c:v>34260</c:v>
                </c:pt>
                <c:pt idx="572">
                  <c:v>34320</c:v>
                </c:pt>
                <c:pt idx="573">
                  <c:v>34380</c:v>
                </c:pt>
                <c:pt idx="574">
                  <c:v>34440</c:v>
                </c:pt>
                <c:pt idx="575">
                  <c:v>34500</c:v>
                </c:pt>
                <c:pt idx="576">
                  <c:v>34560</c:v>
                </c:pt>
                <c:pt idx="577">
                  <c:v>34620</c:v>
                </c:pt>
                <c:pt idx="578">
                  <c:v>34680</c:v>
                </c:pt>
                <c:pt idx="579">
                  <c:v>34740</c:v>
                </c:pt>
                <c:pt idx="580">
                  <c:v>34800</c:v>
                </c:pt>
                <c:pt idx="581">
                  <c:v>34860</c:v>
                </c:pt>
                <c:pt idx="582">
                  <c:v>34920</c:v>
                </c:pt>
                <c:pt idx="583">
                  <c:v>34980</c:v>
                </c:pt>
                <c:pt idx="584">
                  <c:v>35040</c:v>
                </c:pt>
                <c:pt idx="585">
                  <c:v>35100</c:v>
                </c:pt>
                <c:pt idx="586">
                  <c:v>35160</c:v>
                </c:pt>
                <c:pt idx="587">
                  <c:v>35220</c:v>
                </c:pt>
                <c:pt idx="588">
                  <c:v>35280</c:v>
                </c:pt>
                <c:pt idx="589">
                  <c:v>35340</c:v>
                </c:pt>
                <c:pt idx="590">
                  <c:v>35400</c:v>
                </c:pt>
                <c:pt idx="591">
                  <c:v>35460</c:v>
                </c:pt>
                <c:pt idx="592">
                  <c:v>35520</c:v>
                </c:pt>
                <c:pt idx="593">
                  <c:v>35580</c:v>
                </c:pt>
                <c:pt idx="594">
                  <c:v>35640</c:v>
                </c:pt>
                <c:pt idx="595">
                  <c:v>35700</c:v>
                </c:pt>
                <c:pt idx="596">
                  <c:v>35760</c:v>
                </c:pt>
                <c:pt idx="597">
                  <c:v>35820</c:v>
                </c:pt>
                <c:pt idx="598">
                  <c:v>35880</c:v>
                </c:pt>
                <c:pt idx="599">
                  <c:v>35940</c:v>
                </c:pt>
                <c:pt idx="600">
                  <c:v>36000</c:v>
                </c:pt>
                <c:pt idx="601">
                  <c:v>36060</c:v>
                </c:pt>
                <c:pt idx="602">
                  <c:v>36120</c:v>
                </c:pt>
                <c:pt idx="603">
                  <c:v>36180</c:v>
                </c:pt>
                <c:pt idx="604">
                  <c:v>36240</c:v>
                </c:pt>
                <c:pt idx="605">
                  <c:v>36300</c:v>
                </c:pt>
                <c:pt idx="606">
                  <c:v>36360</c:v>
                </c:pt>
                <c:pt idx="607">
                  <c:v>36420</c:v>
                </c:pt>
                <c:pt idx="608">
                  <c:v>36480</c:v>
                </c:pt>
                <c:pt idx="609">
                  <c:v>36540</c:v>
                </c:pt>
                <c:pt idx="610">
                  <c:v>36600</c:v>
                </c:pt>
                <c:pt idx="611">
                  <c:v>36660</c:v>
                </c:pt>
                <c:pt idx="612">
                  <c:v>36720</c:v>
                </c:pt>
                <c:pt idx="613">
                  <c:v>36780</c:v>
                </c:pt>
                <c:pt idx="614">
                  <c:v>36840</c:v>
                </c:pt>
                <c:pt idx="615">
                  <c:v>36900</c:v>
                </c:pt>
                <c:pt idx="616">
                  <c:v>36960</c:v>
                </c:pt>
                <c:pt idx="617">
                  <c:v>37020</c:v>
                </c:pt>
                <c:pt idx="618">
                  <c:v>37080</c:v>
                </c:pt>
                <c:pt idx="619">
                  <c:v>37140</c:v>
                </c:pt>
                <c:pt idx="620">
                  <c:v>37200</c:v>
                </c:pt>
                <c:pt idx="621">
                  <c:v>37260</c:v>
                </c:pt>
                <c:pt idx="622">
                  <c:v>37320</c:v>
                </c:pt>
                <c:pt idx="623">
                  <c:v>37380</c:v>
                </c:pt>
                <c:pt idx="624">
                  <c:v>37440</c:v>
                </c:pt>
                <c:pt idx="625">
                  <c:v>37500</c:v>
                </c:pt>
                <c:pt idx="626">
                  <c:v>37560</c:v>
                </c:pt>
                <c:pt idx="627">
                  <c:v>37620</c:v>
                </c:pt>
                <c:pt idx="628">
                  <c:v>37680</c:v>
                </c:pt>
                <c:pt idx="629">
                  <c:v>37740</c:v>
                </c:pt>
                <c:pt idx="630">
                  <c:v>37800</c:v>
                </c:pt>
                <c:pt idx="631">
                  <c:v>37860</c:v>
                </c:pt>
                <c:pt idx="632">
                  <c:v>37920</c:v>
                </c:pt>
                <c:pt idx="633">
                  <c:v>37980</c:v>
                </c:pt>
                <c:pt idx="634">
                  <c:v>38040</c:v>
                </c:pt>
                <c:pt idx="635">
                  <c:v>38100</c:v>
                </c:pt>
                <c:pt idx="636">
                  <c:v>38160</c:v>
                </c:pt>
                <c:pt idx="637">
                  <c:v>38220</c:v>
                </c:pt>
                <c:pt idx="638">
                  <c:v>38280</c:v>
                </c:pt>
                <c:pt idx="639">
                  <c:v>38340</c:v>
                </c:pt>
                <c:pt idx="640">
                  <c:v>38400</c:v>
                </c:pt>
                <c:pt idx="641">
                  <c:v>38460</c:v>
                </c:pt>
                <c:pt idx="642">
                  <c:v>38520</c:v>
                </c:pt>
                <c:pt idx="643">
                  <c:v>38580</c:v>
                </c:pt>
                <c:pt idx="644">
                  <c:v>38640</c:v>
                </c:pt>
                <c:pt idx="645">
                  <c:v>38700</c:v>
                </c:pt>
                <c:pt idx="646">
                  <c:v>38760</c:v>
                </c:pt>
                <c:pt idx="647">
                  <c:v>38820</c:v>
                </c:pt>
                <c:pt idx="648">
                  <c:v>38880</c:v>
                </c:pt>
                <c:pt idx="649">
                  <c:v>38940</c:v>
                </c:pt>
                <c:pt idx="650">
                  <c:v>39000</c:v>
                </c:pt>
                <c:pt idx="651">
                  <c:v>39060</c:v>
                </c:pt>
                <c:pt idx="652">
                  <c:v>39120</c:v>
                </c:pt>
                <c:pt idx="653">
                  <c:v>39180</c:v>
                </c:pt>
                <c:pt idx="654">
                  <c:v>39240</c:v>
                </c:pt>
                <c:pt idx="655">
                  <c:v>39300</c:v>
                </c:pt>
                <c:pt idx="656">
                  <c:v>39360</c:v>
                </c:pt>
                <c:pt idx="657">
                  <c:v>39420</c:v>
                </c:pt>
                <c:pt idx="658">
                  <c:v>39480</c:v>
                </c:pt>
                <c:pt idx="659">
                  <c:v>39540</c:v>
                </c:pt>
                <c:pt idx="660">
                  <c:v>39600</c:v>
                </c:pt>
                <c:pt idx="661">
                  <c:v>39660</c:v>
                </c:pt>
                <c:pt idx="662">
                  <c:v>39720</c:v>
                </c:pt>
                <c:pt idx="663">
                  <c:v>39780</c:v>
                </c:pt>
                <c:pt idx="664">
                  <c:v>39840</c:v>
                </c:pt>
                <c:pt idx="665">
                  <c:v>39900</c:v>
                </c:pt>
                <c:pt idx="666">
                  <c:v>39960</c:v>
                </c:pt>
                <c:pt idx="667">
                  <c:v>40020</c:v>
                </c:pt>
                <c:pt idx="668">
                  <c:v>40080</c:v>
                </c:pt>
                <c:pt idx="669">
                  <c:v>40140</c:v>
                </c:pt>
                <c:pt idx="670">
                  <c:v>40200</c:v>
                </c:pt>
                <c:pt idx="671">
                  <c:v>40260</c:v>
                </c:pt>
                <c:pt idx="672">
                  <c:v>40320</c:v>
                </c:pt>
                <c:pt idx="673">
                  <c:v>40380</c:v>
                </c:pt>
                <c:pt idx="674">
                  <c:v>40440</c:v>
                </c:pt>
                <c:pt idx="675">
                  <c:v>40500</c:v>
                </c:pt>
                <c:pt idx="676">
                  <c:v>40560</c:v>
                </c:pt>
                <c:pt idx="677">
                  <c:v>40620</c:v>
                </c:pt>
                <c:pt idx="678">
                  <c:v>40680</c:v>
                </c:pt>
                <c:pt idx="679">
                  <c:v>40740</c:v>
                </c:pt>
                <c:pt idx="680">
                  <c:v>40800</c:v>
                </c:pt>
                <c:pt idx="681">
                  <c:v>40860</c:v>
                </c:pt>
                <c:pt idx="682">
                  <c:v>40920</c:v>
                </c:pt>
                <c:pt idx="683">
                  <c:v>40980</c:v>
                </c:pt>
                <c:pt idx="684">
                  <c:v>41040</c:v>
                </c:pt>
                <c:pt idx="685">
                  <c:v>41100</c:v>
                </c:pt>
                <c:pt idx="686">
                  <c:v>41160</c:v>
                </c:pt>
                <c:pt idx="687">
                  <c:v>41220</c:v>
                </c:pt>
                <c:pt idx="688">
                  <c:v>41280</c:v>
                </c:pt>
                <c:pt idx="689">
                  <c:v>41340</c:v>
                </c:pt>
                <c:pt idx="690">
                  <c:v>41400</c:v>
                </c:pt>
                <c:pt idx="691">
                  <c:v>41460</c:v>
                </c:pt>
                <c:pt idx="692">
                  <c:v>41520</c:v>
                </c:pt>
                <c:pt idx="693">
                  <c:v>41580</c:v>
                </c:pt>
                <c:pt idx="694">
                  <c:v>41640</c:v>
                </c:pt>
                <c:pt idx="695">
                  <c:v>41700</c:v>
                </c:pt>
                <c:pt idx="696">
                  <c:v>41760</c:v>
                </c:pt>
                <c:pt idx="697">
                  <c:v>41820</c:v>
                </c:pt>
                <c:pt idx="698">
                  <c:v>41880</c:v>
                </c:pt>
                <c:pt idx="699">
                  <c:v>41940</c:v>
                </c:pt>
                <c:pt idx="700">
                  <c:v>42000</c:v>
                </c:pt>
                <c:pt idx="701">
                  <c:v>42060</c:v>
                </c:pt>
                <c:pt idx="702">
                  <c:v>42120</c:v>
                </c:pt>
                <c:pt idx="703">
                  <c:v>42180</c:v>
                </c:pt>
                <c:pt idx="704">
                  <c:v>42240</c:v>
                </c:pt>
                <c:pt idx="705">
                  <c:v>42300</c:v>
                </c:pt>
                <c:pt idx="706">
                  <c:v>42360</c:v>
                </c:pt>
                <c:pt idx="707">
                  <c:v>42420</c:v>
                </c:pt>
                <c:pt idx="708">
                  <c:v>42480</c:v>
                </c:pt>
                <c:pt idx="709">
                  <c:v>42540</c:v>
                </c:pt>
                <c:pt idx="710">
                  <c:v>42600</c:v>
                </c:pt>
                <c:pt idx="711">
                  <c:v>42660</c:v>
                </c:pt>
                <c:pt idx="712">
                  <c:v>42720</c:v>
                </c:pt>
                <c:pt idx="713">
                  <c:v>42780</c:v>
                </c:pt>
                <c:pt idx="714">
                  <c:v>42840</c:v>
                </c:pt>
                <c:pt idx="715">
                  <c:v>42900</c:v>
                </c:pt>
                <c:pt idx="716">
                  <c:v>42960</c:v>
                </c:pt>
                <c:pt idx="717">
                  <c:v>43020</c:v>
                </c:pt>
                <c:pt idx="718">
                  <c:v>43080</c:v>
                </c:pt>
                <c:pt idx="719">
                  <c:v>43140</c:v>
                </c:pt>
                <c:pt idx="720">
                  <c:v>43200</c:v>
                </c:pt>
                <c:pt idx="721">
                  <c:v>43260</c:v>
                </c:pt>
                <c:pt idx="722">
                  <c:v>43320</c:v>
                </c:pt>
                <c:pt idx="723">
                  <c:v>43380</c:v>
                </c:pt>
                <c:pt idx="724">
                  <c:v>43440</c:v>
                </c:pt>
                <c:pt idx="725">
                  <c:v>43500</c:v>
                </c:pt>
                <c:pt idx="726">
                  <c:v>43560</c:v>
                </c:pt>
                <c:pt idx="727">
                  <c:v>43620</c:v>
                </c:pt>
                <c:pt idx="728">
                  <c:v>43680</c:v>
                </c:pt>
                <c:pt idx="729">
                  <c:v>43740</c:v>
                </c:pt>
                <c:pt idx="730">
                  <c:v>43800</c:v>
                </c:pt>
                <c:pt idx="731">
                  <c:v>43860</c:v>
                </c:pt>
                <c:pt idx="732">
                  <c:v>43920</c:v>
                </c:pt>
                <c:pt idx="733">
                  <c:v>43980</c:v>
                </c:pt>
                <c:pt idx="734">
                  <c:v>44040</c:v>
                </c:pt>
                <c:pt idx="735">
                  <c:v>44100</c:v>
                </c:pt>
                <c:pt idx="736">
                  <c:v>44160</c:v>
                </c:pt>
                <c:pt idx="737">
                  <c:v>44220</c:v>
                </c:pt>
                <c:pt idx="738">
                  <c:v>44280</c:v>
                </c:pt>
                <c:pt idx="739">
                  <c:v>44340</c:v>
                </c:pt>
                <c:pt idx="740">
                  <c:v>44400</c:v>
                </c:pt>
                <c:pt idx="741">
                  <c:v>44460</c:v>
                </c:pt>
                <c:pt idx="742">
                  <c:v>44520</c:v>
                </c:pt>
                <c:pt idx="743">
                  <c:v>44580</c:v>
                </c:pt>
                <c:pt idx="744">
                  <c:v>44640</c:v>
                </c:pt>
                <c:pt idx="745">
                  <c:v>44700</c:v>
                </c:pt>
                <c:pt idx="746">
                  <c:v>44760</c:v>
                </c:pt>
                <c:pt idx="747">
                  <c:v>44820</c:v>
                </c:pt>
                <c:pt idx="748">
                  <c:v>44880</c:v>
                </c:pt>
                <c:pt idx="749">
                  <c:v>44940</c:v>
                </c:pt>
                <c:pt idx="750">
                  <c:v>45000</c:v>
                </c:pt>
                <c:pt idx="751">
                  <c:v>45060</c:v>
                </c:pt>
                <c:pt idx="752">
                  <c:v>45120</c:v>
                </c:pt>
                <c:pt idx="753">
                  <c:v>45180</c:v>
                </c:pt>
                <c:pt idx="754">
                  <c:v>45240</c:v>
                </c:pt>
                <c:pt idx="755">
                  <c:v>45300</c:v>
                </c:pt>
                <c:pt idx="756">
                  <c:v>45360</c:v>
                </c:pt>
                <c:pt idx="757">
                  <c:v>45420</c:v>
                </c:pt>
                <c:pt idx="758">
                  <c:v>45480</c:v>
                </c:pt>
                <c:pt idx="759">
                  <c:v>45540</c:v>
                </c:pt>
                <c:pt idx="760">
                  <c:v>45600</c:v>
                </c:pt>
                <c:pt idx="761">
                  <c:v>45660</c:v>
                </c:pt>
                <c:pt idx="762">
                  <c:v>45720</c:v>
                </c:pt>
                <c:pt idx="763">
                  <c:v>45780</c:v>
                </c:pt>
                <c:pt idx="764">
                  <c:v>45840</c:v>
                </c:pt>
                <c:pt idx="765">
                  <c:v>45900</c:v>
                </c:pt>
                <c:pt idx="766">
                  <c:v>45960</c:v>
                </c:pt>
                <c:pt idx="767">
                  <c:v>46020</c:v>
                </c:pt>
                <c:pt idx="768">
                  <c:v>46080</c:v>
                </c:pt>
                <c:pt idx="769">
                  <c:v>46140</c:v>
                </c:pt>
                <c:pt idx="770">
                  <c:v>46200</c:v>
                </c:pt>
                <c:pt idx="771">
                  <c:v>46260</c:v>
                </c:pt>
                <c:pt idx="772">
                  <c:v>46320</c:v>
                </c:pt>
                <c:pt idx="773">
                  <c:v>46380</c:v>
                </c:pt>
                <c:pt idx="774">
                  <c:v>46440</c:v>
                </c:pt>
                <c:pt idx="775">
                  <c:v>46500</c:v>
                </c:pt>
                <c:pt idx="776">
                  <c:v>46560</c:v>
                </c:pt>
                <c:pt idx="777">
                  <c:v>46620</c:v>
                </c:pt>
                <c:pt idx="778">
                  <c:v>46680</c:v>
                </c:pt>
                <c:pt idx="779">
                  <c:v>46740</c:v>
                </c:pt>
                <c:pt idx="780">
                  <c:v>46800</c:v>
                </c:pt>
                <c:pt idx="781">
                  <c:v>46860</c:v>
                </c:pt>
                <c:pt idx="782">
                  <c:v>46920</c:v>
                </c:pt>
                <c:pt idx="783">
                  <c:v>46980</c:v>
                </c:pt>
                <c:pt idx="784">
                  <c:v>47040</c:v>
                </c:pt>
                <c:pt idx="785">
                  <c:v>47100</c:v>
                </c:pt>
                <c:pt idx="786">
                  <c:v>47160</c:v>
                </c:pt>
                <c:pt idx="787">
                  <c:v>47220</c:v>
                </c:pt>
                <c:pt idx="788">
                  <c:v>47280</c:v>
                </c:pt>
                <c:pt idx="789">
                  <c:v>47340</c:v>
                </c:pt>
                <c:pt idx="790">
                  <c:v>47400</c:v>
                </c:pt>
                <c:pt idx="791">
                  <c:v>47460</c:v>
                </c:pt>
                <c:pt idx="792">
                  <c:v>47520</c:v>
                </c:pt>
                <c:pt idx="793">
                  <c:v>47580</c:v>
                </c:pt>
                <c:pt idx="794">
                  <c:v>47640</c:v>
                </c:pt>
                <c:pt idx="795">
                  <c:v>47700</c:v>
                </c:pt>
                <c:pt idx="796">
                  <c:v>47760</c:v>
                </c:pt>
                <c:pt idx="797">
                  <c:v>47820</c:v>
                </c:pt>
                <c:pt idx="798">
                  <c:v>47880</c:v>
                </c:pt>
                <c:pt idx="799">
                  <c:v>47940</c:v>
                </c:pt>
                <c:pt idx="800">
                  <c:v>48000</c:v>
                </c:pt>
                <c:pt idx="801">
                  <c:v>48060</c:v>
                </c:pt>
                <c:pt idx="802">
                  <c:v>48120</c:v>
                </c:pt>
                <c:pt idx="803">
                  <c:v>48180</c:v>
                </c:pt>
                <c:pt idx="804">
                  <c:v>48240</c:v>
                </c:pt>
                <c:pt idx="805">
                  <c:v>48300</c:v>
                </c:pt>
                <c:pt idx="806">
                  <c:v>48360</c:v>
                </c:pt>
                <c:pt idx="807">
                  <c:v>48420</c:v>
                </c:pt>
                <c:pt idx="808">
                  <c:v>48480</c:v>
                </c:pt>
                <c:pt idx="809">
                  <c:v>48540</c:v>
                </c:pt>
                <c:pt idx="810">
                  <c:v>48600</c:v>
                </c:pt>
                <c:pt idx="811">
                  <c:v>48660</c:v>
                </c:pt>
                <c:pt idx="812">
                  <c:v>48720</c:v>
                </c:pt>
                <c:pt idx="813">
                  <c:v>48780</c:v>
                </c:pt>
                <c:pt idx="814">
                  <c:v>48840</c:v>
                </c:pt>
                <c:pt idx="815">
                  <c:v>48900</c:v>
                </c:pt>
                <c:pt idx="816">
                  <c:v>48960</c:v>
                </c:pt>
                <c:pt idx="817">
                  <c:v>49020</c:v>
                </c:pt>
                <c:pt idx="818">
                  <c:v>49080</c:v>
                </c:pt>
                <c:pt idx="819">
                  <c:v>49140</c:v>
                </c:pt>
                <c:pt idx="820">
                  <c:v>49200</c:v>
                </c:pt>
                <c:pt idx="821">
                  <c:v>49260</c:v>
                </c:pt>
                <c:pt idx="822">
                  <c:v>49320</c:v>
                </c:pt>
                <c:pt idx="823">
                  <c:v>49380</c:v>
                </c:pt>
                <c:pt idx="824">
                  <c:v>49440</c:v>
                </c:pt>
                <c:pt idx="825">
                  <c:v>49500</c:v>
                </c:pt>
                <c:pt idx="826">
                  <c:v>49560</c:v>
                </c:pt>
                <c:pt idx="827">
                  <c:v>49620</c:v>
                </c:pt>
                <c:pt idx="828">
                  <c:v>49680</c:v>
                </c:pt>
                <c:pt idx="829">
                  <c:v>49740</c:v>
                </c:pt>
                <c:pt idx="830">
                  <c:v>49800</c:v>
                </c:pt>
                <c:pt idx="831">
                  <c:v>49860</c:v>
                </c:pt>
                <c:pt idx="832">
                  <c:v>49920</c:v>
                </c:pt>
                <c:pt idx="833">
                  <c:v>49980</c:v>
                </c:pt>
                <c:pt idx="834">
                  <c:v>50040</c:v>
                </c:pt>
                <c:pt idx="835">
                  <c:v>50100</c:v>
                </c:pt>
                <c:pt idx="836">
                  <c:v>50160</c:v>
                </c:pt>
                <c:pt idx="837">
                  <c:v>50220</c:v>
                </c:pt>
                <c:pt idx="838">
                  <c:v>50280</c:v>
                </c:pt>
                <c:pt idx="839">
                  <c:v>50340</c:v>
                </c:pt>
                <c:pt idx="840">
                  <c:v>50400</c:v>
                </c:pt>
                <c:pt idx="841">
                  <c:v>50460</c:v>
                </c:pt>
                <c:pt idx="842">
                  <c:v>50520</c:v>
                </c:pt>
                <c:pt idx="843">
                  <c:v>50580</c:v>
                </c:pt>
                <c:pt idx="844">
                  <c:v>50640</c:v>
                </c:pt>
                <c:pt idx="845">
                  <c:v>50700</c:v>
                </c:pt>
                <c:pt idx="846">
                  <c:v>50760</c:v>
                </c:pt>
                <c:pt idx="847">
                  <c:v>50820</c:v>
                </c:pt>
                <c:pt idx="848">
                  <c:v>50880</c:v>
                </c:pt>
                <c:pt idx="849">
                  <c:v>50940</c:v>
                </c:pt>
                <c:pt idx="850">
                  <c:v>51000</c:v>
                </c:pt>
                <c:pt idx="851">
                  <c:v>51060</c:v>
                </c:pt>
                <c:pt idx="852">
                  <c:v>51120</c:v>
                </c:pt>
                <c:pt idx="853">
                  <c:v>51180</c:v>
                </c:pt>
                <c:pt idx="854">
                  <c:v>51240</c:v>
                </c:pt>
                <c:pt idx="855">
                  <c:v>51300</c:v>
                </c:pt>
                <c:pt idx="856">
                  <c:v>51360</c:v>
                </c:pt>
                <c:pt idx="857">
                  <c:v>51420</c:v>
                </c:pt>
                <c:pt idx="858">
                  <c:v>51480</c:v>
                </c:pt>
                <c:pt idx="859">
                  <c:v>51540</c:v>
                </c:pt>
                <c:pt idx="860">
                  <c:v>51600</c:v>
                </c:pt>
                <c:pt idx="861">
                  <c:v>51660</c:v>
                </c:pt>
                <c:pt idx="862">
                  <c:v>51720</c:v>
                </c:pt>
                <c:pt idx="863">
                  <c:v>51780</c:v>
                </c:pt>
                <c:pt idx="864">
                  <c:v>51840</c:v>
                </c:pt>
                <c:pt idx="865">
                  <c:v>51900</c:v>
                </c:pt>
                <c:pt idx="866">
                  <c:v>51960</c:v>
                </c:pt>
                <c:pt idx="867">
                  <c:v>52020</c:v>
                </c:pt>
                <c:pt idx="868">
                  <c:v>52080</c:v>
                </c:pt>
                <c:pt idx="869">
                  <c:v>52140</c:v>
                </c:pt>
                <c:pt idx="870">
                  <c:v>52200</c:v>
                </c:pt>
                <c:pt idx="871">
                  <c:v>52260</c:v>
                </c:pt>
                <c:pt idx="872">
                  <c:v>52320</c:v>
                </c:pt>
                <c:pt idx="873">
                  <c:v>52380</c:v>
                </c:pt>
                <c:pt idx="874">
                  <c:v>52440</c:v>
                </c:pt>
                <c:pt idx="875">
                  <c:v>52500</c:v>
                </c:pt>
                <c:pt idx="876">
                  <c:v>52560</c:v>
                </c:pt>
                <c:pt idx="877">
                  <c:v>52620</c:v>
                </c:pt>
                <c:pt idx="878">
                  <c:v>52680</c:v>
                </c:pt>
                <c:pt idx="879">
                  <c:v>52740</c:v>
                </c:pt>
                <c:pt idx="880">
                  <c:v>52800</c:v>
                </c:pt>
                <c:pt idx="881">
                  <c:v>52860</c:v>
                </c:pt>
                <c:pt idx="882">
                  <c:v>52920</c:v>
                </c:pt>
                <c:pt idx="883">
                  <c:v>52980</c:v>
                </c:pt>
                <c:pt idx="884">
                  <c:v>53040</c:v>
                </c:pt>
                <c:pt idx="885">
                  <c:v>53100</c:v>
                </c:pt>
                <c:pt idx="886">
                  <c:v>53160</c:v>
                </c:pt>
                <c:pt idx="887">
                  <c:v>53220</c:v>
                </c:pt>
                <c:pt idx="888">
                  <c:v>53280</c:v>
                </c:pt>
                <c:pt idx="889">
                  <c:v>53340</c:v>
                </c:pt>
                <c:pt idx="890">
                  <c:v>53400</c:v>
                </c:pt>
                <c:pt idx="891">
                  <c:v>53460</c:v>
                </c:pt>
                <c:pt idx="892">
                  <c:v>53520</c:v>
                </c:pt>
                <c:pt idx="893">
                  <c:v>53580</c:v>
                </c:pt>
                <c:pt idx="894">
                  <c:v>53640</c:v>
                </c:pt>
                <c:pt idx="895">
                  <c:v>53700</c:v>
                </c:pt>
                <c:pt idx="896">
                  <c:v>53760</c:v>
                </c:pt>
                <c:pt idx="897">
                  <c:v>53820</c:v>
                </c:pt>
                <c:pt idx="898">
                  <c:v>53880</c:v>
                </c:pt>
                <c:pt idx="899">
                  <c:v>53940</c:v>
                </c:pt>
                <c:pt idx="900">
                  <c:v>54000</c:v>
                </c:pt>
                <c:pt idx="901">
                  <c:v>54060</c:v>
                </c:pt>
                <c:pt idx="902">
                  <c:v>54120</c:v>
                </c:pt>
                <c:pt idx="903">
                  <c:v>54180</c:v>
                </c:pt>
                <c:pt idx="904">
                  <c:v>54240</c:v>
                </c:pt>
                <c:pt idx="905">
                  <c:v>54300</c:v>
                </c:pt>
                <c:pt idx="906">
                  <c:v>54360</c:v>
                </c:pt>
                <c:pt idx="907">
                  <c:v>54420</c:v>
                </c:pt>
                <c:pt idx="908">
                  <c:v>54480</c:v>
                </c:pt>
                <c:pt idx="909">
                  <c:v>54540</c:v>
                </c:pt>
                <c:pt idx="910">
                  <c:v>54600</c:v>
                </c:pt>
                <c:pt idx="911">
                  <c:v>54660</c:v>
                </c:pt>
                <c:pt idx="912">
                  <c:v>54720</c:v>
                </c:pt>
                <c:pt idx="913">
                  <c:v>54780</c:v>
                </c:pt>
                <c:pt idx="914">
                  <c:v>54840</c:v>
                </c:pt>
                <c:pt idx="915">
                  <c:v>54900</c:v>
                </c:pt>
                <c:pt idx="916">
                  <c:v>54960</c:v>
                </c:pt>
                <c:pt idx="917">
                  <c:v>55020</c:v>
                </c:pt>
                <c:pt idx="918">
                  <c:v>55080</c:v>
                </c:pt>
                <c:pt idx="919">
                  <c:v>55140</c:v>
                </c:pt>
                <c:pt idx="920">
                  <c:v>55200</c:v>
                </c:pt>
                <c:pt idx="921">
                  <c:v>55260</c:v>
                </c:pt>
                <c:pt idx="922">
                  <c:v>55320</c:v>
                </c:pt>
                <c:pt idx="923">
                  <c:v>55380</c:v>
                </c:pt>
                <c:pt idx="924">
                  <c:v>55440</c:v>
                </c:pt>
                <c:pt idx="925">
                  <c:v>55500</c:v>
                </c:pt>
                <c:pt idx="926">
                  <c:v>55560</c:v>
                </c:pt>
                <c:pt idx="927">
                  <c:v>55620</c:v>
                </c:pt>
                <c:pt idx="928">
                  <c:v>55680</c:v>
                </c:pt>
                <c:pt idx="929">
                  <c:v>55740</c:v>
                </c:pt>
                <c:pt idx="930">
                  <c:v>55800</c:v>
                </c:pt>
                <c:pt idx="931">
                  <c:v>55860</c:v>
                </c:pt>
                <c:pt idx="932">
                  <c:v>55920</c:v>
                </c:pt>
                <c:pt idx="933">
                  <c:v>55980</c:v>
                </c:pt>
                <c:pt idx="934">
                  <c:v>56040</c:v>
                </c:pt>
                <c:pt idx="935">
                  <c:v>56100</c:v>
                </c:pt>
                <c:pt idx="936">
                  <c:v>56160</c:v>
                </c:pt>
                <c:pt idx="937">
                  <c:v>56220</c:v>
                </c:pt>
                <c:pt idx="938">
                  <c:v>56280</c:v>
                </c:pt>
                <c:pt idx="939">
                  <c:v>56340</c:v>
                </c:pt>
                <c:pt idx="940">
                  <c:v>56400</c:v>
                </c:pt>
                <c:pt idx="941">
                  <c:v>56460</c:v>
                </c:pt>
                <c:pt idx="942">
                  <c:v>56520</c:v>
                </c:pt>
                <c:pt idx="943">
                  <c:v>56580</c:v>
                </c:pt>
                <c:pt idx="944">
                  <c:v>56640</c:v>
                </c:pt>
                <c:pt idx="945">
                  <c:v>56700</c:v>
                </c:pt>
                <c:pt idx="946">
                  <c:v>56760</c:v>
                </c:pt>
                <c:pt idx="947">
                  <c:v>56820</c:v>
                </c:pt>
                <c:pt idx="948">
                  <c:v>56880</c:v>
                </c:pt>
                <c:pt idx="949">
                  <c:v>56940</c:v>
                </c:pt>
                <c:pt idx="950">
                  <c:v>57000</c:v>
                </c:pt>
                <c:pt idx="951">
                  <c:v>57060</c:v>
                </c:pt>
                <c:pt idx="952">
                  <c:v>57120</c:v>
                </c:pt>
                <c:pt idx="953">
                  <c:v>57180</c:v>
                </c:pt>
                <c:pt idx="954">
                  <c:v>57240</c:v>
                </c:pt>
                <c:pt idx="955">
                  <c:v>57300</c:v>
                </c:pt>
                <c:pt idx="956">
                  <c:v>57360</c:v>
                </c:pt>
                <c:pt idx="957">
                  <c:v>57420</c:v>
                </c:pt>
                <c:pt idx="958">
                  <c:v>57480</c:v>
                </c:pt>
                <c:pt idx="959">
                  <c:v>57540</c:v>
                </c:pt>
                <c:pt idx="960">
                  <c:v>57600</c:v>
                </c:pt>
                <c:pt idx="961">
                  <c:v>57660</c:v>
                </c:pt>
                <c:pt idx="962">
                  <c:v>57720</c:v>
                </c:pt>
                <c:pt idx="963">
                  <c:v>57780</c:v>
                </c:pt>
                <c:pt idx="964">
                  <c:v>57840</c:v>
                </c:pt>
                <c:pt idx="965">
                  <c:v>57900</c:v>
                </c:pt>
                <c:pt idx="966">
                  <c:v>57960</c:v>
                </c:pt>
                <c:pt idx="967">
                  <c:v>58020</c:v>
                </c:pt>
                <c:pt idx="968">
                  <c:v>58080</c:v>
                </c:pt>
                <c:pt idx="969">
                  <c:v>58140</c:v>
                </c:pt>
                <c:pt idx="970">
                  <c:v>58200</c:v>
                </c:pt>
                <c:pt idx="971">
                  <c:v>58260</c:v>
                </c:pt>
                <c:pt idx="972">
                  <c:v>58320</c:v>
                </c:pt>
                <c:pt idx="973">
                  <c:v>58380</c:v>
                </c:pt>
                <c:pt idx="974">
                  <c:v>58440</c:v>
                </c:pt>
                <c:pt idx="975">
                  <c:v>58500</c:v>
                </c:pt>
                <c:pt idx="976">
                  <c:v>58560</c:v>
                </c:pt>
                <c:pt idx="977">
                  <c:v>58620</c:v>
                </c:pt>
                <c:pt idx="978">
                  <c:v>58680</c:v>
                </c:pt>
                <c:pt idx="979">
                  <c:v>58740</c:v>
                </c:pt>
                <c:pt idx="980">
                  <c:v>58800</c:v>
                </c:pt>
                <c:pt idx="981">
                  <c:v>58860</c:v>
                </c:pt>
                <c:pt idx="982">
                  <c:v>58920</c:v>
                </c:pt>
                <c:pt idx="983">
                  <c:v>58980</c:v>
                </c:pt>
                <c:pt idx="984">
                  <c:v>59040</c:v>
                </c:pt>
                <c:pt idx="985">
                  <c:v>59100</c:v>
                </c:pt>
                <c:pt idx="986">
                  <c:v>59160</c:v>
                </c:pt>
                <c:pt idx="987">
                  <c:v>59220</c:v>
                </c:pt>
                <c:pt idx="988">
                  <c:v>59280</c:v>
                </c:pt>
                <c:pt idx="989">
                  <c:v>59340</c:v>
                </c:pt>
                <c:pt idx="990">
                  <c:v>59400</c:v>
                </c:pt>
                <c:pt idx="991">
                  <c:v>59460</c:v>
                </c:pt>
                <c:pt idx="992">
                  <c:v>59520</c:v>
                </c:pt>
                <c:pt idx="993">
                  <c:v>59580</c:v>
                </c:pt>
                <c:pt idx="994">
                  <c:v>59640</c:v>
                </c:pt>
                <c:pt idx="995">
                  <c:v>59700</c:v>
                </c:pt>
                <c:pt idx="996">
                  <c:v>59760</c:v>
                </c:pt>
                <c:pt idx="997">
                  <c:v>59820</c:v>
                </c:pt>
                <c:pt idx="998">
                  <c:v>59880</c:v>
                </c:pt>
                <c:pt idx="999">
                  <c:v>59940</c:v>
                </c:pt>
                <c:pt idx="1000">
                  <c:v>60000</c:v>
                </c:pt>
                <c:pt idx="1001">
                  <c:v>60060</c:v>
                </c:pt>
                <c:pt idx="1002">
                  <c:v>60120</c:v>
                </c:pt>
                <c:pt idx="1003">
                  <c:v>60180</c:v>
                </c:pt>
                <c:pt idx="1004">
                  <c:v>60240</c:v>
                </c:pt>
                <c:pt idx="1005">
                  <c:v>60300</c:v>
                </c:pt>
                <c:pt idx="1006">
                  <c:v>60360</c:v>
                </c:pt>
                <c:pt idx="1007">
                  <c:v>60420</c:v>
                </c:pt>
                <c:pt idx="1008">
                  <c:v>60480</c:v>
                </c:pt>
                <c:pt idx="1009">
                  <c:v>60540</c:v>
                </c:pt>
                <c:pt idx="1010">
                  <c:v>60600</c:v>
                </c:pt>
                <c:pt idx="1011">
                  <c:v>60660</c:v>
                </c:pt>
                <c:pt idx="1012">
                  <c:v>60720</c:v>
                </c:pt>
                <c:pt idx="1013">
                  <c:v>60780</c:v>
                </c:pt>
                <c:pt idx="1014">
                  <c:v>60840</c:v>
                </c:pt>
                <c:pt idx="1015">
                  <c:v>60900</c:v>
                </c:pt>
                <c:pt idx="1016">
                  <c:v>60960</c:v>
                </c:pt>
                <c:pt idx="1017">
                  <c:v>61020</c:v>
                </c:pt>
                <c:pt idx="1018">
                  <c:v>61080</c:v>
                </c:pt>
                <c:pt idx="1019">
                  <c:v>61140</c:v>
                </c:pt>
                <c:pt idx="1020">
                  <c:v>61200</c:v>
                </c:pt>
                <c:pt idx="1021">
                  <c:v>61260</c:v>
                </c:pt>
                <c:pt idx="1022">
                  <c:v>61320</c:v>
                </c:pt>
                <c:pt idx="1023">
                  <c:v>61380</c:v>
                </c:pt>
                <c:pt idx="1024">
                  <c:v>61440</c:v>
                </c:pt>
                <c:pt idx="1025">
                  <c:v>61500</c:v>
                </c:pt>
                <c:pt idx="1026">
                  <c:v>61560</c:v>
                </c:pt>
                <c:pt idx="1027">
                  <c:v>61620</c:v>
                </c:pt>
                <c:pt idx="1028">
                  <c:v>61680</c:v>
                </c:pt>
                <c:pt idx="1029">
                  <c:v>61740</c:v>
                </c:pt>
                <c:pt idx="1030">
                  <c:v>61800</c:v>
                </c:pt>
                <c:pt idx="1031">
                  <c:v>61860</c:v>
                </c:pt>
                <c:pt idx="1032">
                  <c:v>61920</c:v>
                </c:pt>
                <c:pt idx="1033">
                  <c:v>61980</c:v>
                </c:pt>
                <c:pt idx="1034">
                  <c:v>62040</c:v>
                </c:pt>
                <c:pt idx="1035">
                  <c:v>62100</c:v>
                </c:pt>
                <c:pt idx="1036">
                  <c:v>62160</c:v>
                </c:pt>
                <c:pt idx="1037">
                  <c:v>62220</c:v>
                </c:pt>
                <c:pt idx="1038">
                  <c:v>62280</c:v>
                </c:pt>
                <c:pt idx="1039">
                  <c:v>62340</c:v>
                </c:pt>
                <c:pt idx="1040">
                  <c:v>62400</c:v>
                </c:pt>
                <c:pt idx="1041">
                  <c:v>62460</c:v>
                </c:pt>
                <c:pt idx="1042">
                  <c:v>62520</c:v>
                </c:pt>
                <c:pt idx="1043">
                  <c:v>62580</c:v>
                </c:pt>
                <c:pt idx="1044">
                  <c:v>62640</c:v>
                </c:pt>
                <c:pt idx="1045">
                  <c:v>62700</c:v>
                </c:pt>
                <c:pt idx="1046">
                  <c:v>62760</c:v>
                </c:pt>
                <c:pt idx="1047">
                  <c:v>62820</c:v>
                </c:pt>
                <c:pt idx="1048">
                  <c:v>62880</c:v>
                </c:pt>
                <c:pt idx="1049">
                  <c:v>62940</c:v>
                </c:pt>
                <c:pt idx="1050">
                  <c:v>63000</c:v>
                </c:pt>
                <c:pt idx="1051">
                  <c:v>63060</c:v>
                </c:pt>
                <c:pt idx="1052">
                  <c:v>63120</c:v>
                </c:pt>
                <c:pt idx="1053">
                  <c:v>63180</c:v>
                </c:pt>
                <c:pt idx="1054">
                  <c:v>63240</c:v>
                </c:pt>
                <c:pt idx="1055">
                  <c:v>63300</c:v>
                </c:pt>
                <c:pt idx="1056">
                  <c:v>63360</c:v>
                </c:pt>
                <c:pt idx="1057">
                  <c:v>63420</c:v>
                </c:pt>
                <c:pt idx="1058">
                  <c:v>63480</c:v>
                </c:pt>
                <c:pt idx="1059">
                  <c:v>63540</c:v>
                </c:pt>
                <c:pt idx="1060">
                  <c:v>63600</c:v>
                </c:pt>
                <c:pt idx="1061">
                  <c:v>63660</c:v>
                </c:pt>
                <c:pt idx="1062">
                  <c:v>63720</c:v>
                </c:pt>
                <c:pt idx="1063">
                  <c:v>63780</c:v>
                </c:pt>
                <c:pt idx="1064">
                  <c:v>63840</c:v>
                </c:pt>
                <c:pt idx="1065">
                  <c:v>63900</c:v>
                </c:pt>
                <c:pt idx="1066">
                  <c:v>63960</c:v>
                </c:pt>
                <c:pt idx="1067">
                  <c:v>64020</c:v>
                </c:pt>
                <c:pt idx="1068">
                  <c:v>64080</c:v>
                </c:pt>
                <c:pt idx="1069">
                  <c:v>64140</c:v>
                </c:pt>
                <c:pt idx="1070">
                  <c:v>64200</c:v>
                </c:pt>
                <c:pt idx="1071">
                  <c:v>64260</c:v>
                </c:pt>
                <c:pt idx="1072">
                  <c:v>64320</c:v>
                </c:pt>
                <c:pt idx="1073">
                  <c:v>64380</c:v>
                </c:pt>
                <c:pt idx="1074">
                  <c:v>64440</c:v>
                </c:pt>
                <c:pt idx="1075">
                  <c:v>64500</c:v>
                </c:pt>
                <c:pt idx="1076">
                  <c:v>64560</c:v>
                </c:pt>
                <c:pt idx="1077">
                  <c:v>64620</c:v>
                </c:pt>
                <c:pt idx="1078">
                  <c:v>64680</c:v>
                </c:pt>
                <c:pt idx="1079">
                  <c:v>64740</c:v>
                </c:pt>
                <c:pt idx="1080">
                  <c:v>64800</c:v>
                </c:pt>
                <c:pt idx="1081">
                  <c:v>64860</c:v>
                </c:pt>
                <c:pt idx="1082">
                  <c:v>64920</c:v>
                </c:pt>
                <c:pt idx="1083">
                  <c:v>64980</c:v>
                </c:pt>
                <c:pt idx="1084">
                  <c:v>65040</c:v>
                </c:pt>
                <c:pt idx="1085">
                  <c:v>65100</c:v>
                </c:pt>
                <c:pt idx="1086">
                  <c:v>65160</c:v>
                </c:pt>
                <c:pt idx="1087">
                  <c:v>65220</c:v>
                </c:pt>
                <c:pt idx="1088">
                  <c:v>65280</c:v>
                </c:pt>
                <c:pt idx="1089">
                  <c:v>65340</c:v>
                </c:pt>
                <c:pt idx="1090">
                  <c:v>65400</c:v>
                </c:pt>
                <c:pt idx="1091">
                  <c:v>65460</c:v>
                </c:pt>
                <c:pt idx="1092">
                  <c:v>65520</c:v>
                </c:pt>
                <c:pt idx="1093">
                  <c:v>65580</c:v>
                </c:pt>
                <c:pt idx="1094">
                  <c:v>65640</c:v>
                </c:pt>
                <c:pt idx="1095">
                  <c:v>65700</c:v>
                </c:pt>
                <c:pt idx="1096">
                  <c:v>65760</c:v>
                </c:pt>
                <c:pt idx="1097">
                  <c:v>65820</c:v>
                </c:pt>
                <c:pt idx="1098">
                  <c:v>65880</c:v>
                </c:pt>
                <c:pt idx="1099">
                  <c:v>65940</c:v>
                </c:pt>
                <c:pt idx="1100">
                  <c:v>66000</c:v>
                </c:pt>
                <c:pt idx="1101">
                  <c:v>66060</c:v>
                </c:pt>
                <c:pt idx="1102">
                  <c:v>66120</c:v>
                </c:pt>
                <c:pt idx="1103">
                  <c:v>66180</c:v>
                </c:pt>
                <c:pt idx="1104">
                  <c:v>66240</c:v>
                </c:pt>
                <c:pt idx="1105">
                  <c:v>66300</c:v>
                </c:pt>
                <c:pt idx="1106">
                  <c:v>66360</c:v>
                </c:pt>
                <c:pt idx="1107">
                  <c:v>66420</c:v>
                </c:pt>
                <c:pt idx="1108">
                  <c:v>66480</c:v>
                </c:pt>
                <c:pt idx="1109">
                  <c:v>66540</c:v>
                </c:pt>
                <c:pt idx="1110">
                  <c:v>66600</c:v>
                </c:pt>
                <c:pt idx="1111">
                  <c:v>66660</c:v>
                </c:pt>
                <c:pt idx="1112">
                  <c:v>66720</c:v>
                </c:pt>
                <c:pt idx="1113">
                  <c:v>66780</c:v>
                </c:pt>
                <c:pt idx="1114">
                  <c:v>66840</c:v>
                </c:pt>
                <c:pt idx="1115">
                  <c:v>66900</c:v>
                </c:pt>
                <c:pt idx="1116">
                  <c:v>66960</c:v>
                </c:pt>
                <c:pt idx="1117">
                  <c:v>67020</c:v>
                </c:pt>
                <c:pt idx="1118">
                  <c:v>67080</c:v>
                </c:pt>
                <c:pt idx="1119">
                  <c:v>67140</c:v>
                </c:pt>
                <c:pt idx="1120">
                  <c:v>67200</c:v>
                </c:pt>
                <c:pt idx="1121">
                  <c:v>67260</c:v>
                </c:pt>
                <c:pt idx="1122">
                  <c:v>67320</c:v>
                </c:pt>
                <c:pt idx="1123">
                  <c:v>67380</c:v>
                </c:pt>
                <c:pt idx="1124">
                  <c:v>67440</c:v>
                </c:pt>
                <c:pt idx="1125">
                  <c:v>67500</c:v>
                </c:pt>
                <c:pt idx="1126">
                  <c:v>67560</c:v>
                </c:pt>
                <c:pt idx="1127">
                  <c:v>67620</c:v>
                </c:pt>
                <c:pt idx="1128">
                  <c:v>67680</c:v>
                </c:pt>
                <c:pt idx="1129">
                  <c:v>67740</c:v>
                </c:pt>
                <c:pt idx="1130">
                  <c:v>67800</c:v>
                </c:pt>
                <c:pt idx="1131">
                  <c:v>67860</c:v>
                </c:pt>
                <c:pt idx="1132">
                  <c:v>67920</c:v>
                </c:pt>
                <c:pt idx="1133">
                  <c:v>67980</c:v>
                </c:pt>
                <c:pt idx="1134">
                  <c:v>68040</c:v>
                </c:pt>
                <c:pt idx="1135">
                  <c:v>68100</c:v>
                </c:pt>
                <c:pt idx="1136">
                  <c:v>68160</c:v>
                </c:pt>
                <c:pt idx="1137">
                  <c:v>68220</c:v>
                </c:pt>
                <c:pt idx="1138">
                  <c:v>68280</c:v>
                </c:pt>
                <c:pt idx="1139">
                  <c:v>68340</c:v>
                </c:pt>
                <c:pt idx="1140">
                  <c:v>68400</c:v>
                </c:pt>
                <c:pt idx="1141">
                  <c:v>68460</c:v>
                </c:pt>
                <c:pt idx="1142">
                  <c:v>68520</c:v>
                </c:pt>
                <c:pt idx="1143">
                  <c:v>68580</c:v>
                </c:pt>
                <c:pt idx="1144">
                  <c:v>68640</c:v>
                </c:pt>
                <c:pt idx="1145">
                  <c:v>68700</c:v>
                </c:pt>
                <c:pt idx="1146">
                  <c:v>68760</c:v>
                </c:pt>
                <c:pt idx="1147">
                  <c:v>68820</c:v>
                </c:pt>
                <c:pt idx="1148">
                  <c:v>68880</c:v>
                </c:pt>
                <c:pt idx="1149">
                  <c:v>68940</c:v>
                </c:pt>
                <c:pt idx="1150">
                  <c:v>69000</c:v>
                </c:pt>
                <c:pt idx="1151">
                  <c:v>69060</c:v>
                </c:pt>
                <c:pt idx="1152">
                  <c:v>69120</c:v>
                </c:pt>
                <c:pt idx="1153">
                  <c:v>69180</c:v>
                </c:pt>
                <c:pt idx="1154">
                  <c:v>69240</c:v>
                </c:pt>
                <c:pt idx="1155">
                  <c:v>69300</c:v>
                </c:pt>
                <c:pt idx="1156">
                  <c:v>69360</c:v>
                </c:pt>
                <c:pt idx="1157">
                  <c:v>69420</c:v>
                </c:pt>
                <c:pt idx="1158">
                  <c:v>69480</c:v>
                </c:pt>
                <c:pt idx="1159">
                  <c:v>69540</c:v>
                </c:pt>
                <c:pt idx="1160">
                  <c:v>69600</c:v>
                </c:pt>
                <c:pt idx="1161">
                  <c:v>69660</c:v>
                </c:pt>
                <c:pt idx="1162">
                  <c:v>69720</c:v>
                </c:pt>
                <c:pt idx="1163">
                  <c:v>69780</c:v>
                </c:pt>
                <c:pt idx="1164">
                  <c:v>69840</c:v>
                </c:pt>
                <c:pt idx="1165">
                  <c:v>69900</c:v>
                </c:pt>
                <c:pt idx="1166">
                  <c:v>69960</c:v>
                </c:pt>
                <c:pt idx="1167">
                  <c:v>70020</c:v>
                </c:pt>
                <c:pt idx="1168">
                  <c:v>70080</c:v>
                </c:pt>
                <c:pt idx="1169">
                  <c:v>70140</c:v>
                </c:pt>
                <c:pt idx="1170">
                  <c:v>70200</c:v>
                </c:pt>
                <c:pt idx="1171">
                  <c:v>70260</c:v>
                </c:pt>
                <c:pt idx="1172">
                  <c:v>70320</c:v>
                </c:pt>
                <c:pt idx="1173">
                  <c:v>70380</c:v>
                </c:pt>
                <c:pt idx="1174">
                  <c:v>70440</c:v>
                </c:pt>
                <c:pt idx="1175">
                  <c:v>70500</c:v>
                </c:pt>
                <c:pt idx="1176">
                  <c:v>70560</c:v>
                </c:pt>
                <c:pt idx="1177">
                  <c:v>70620</c:v>
                </c:pt>
                <c:pt idx="1178">
                  <c:v>70680</c:v>
                </c:pt>
                <c:pt idx="1179">
                  <c:v>70740</c:v>
                </c:pt>
                <c:pt idx="1180">
                  <c:v>70800</c:v>
                </c:pt>
                <c:pt idx="1181">
                  <c:v>70860</c:v>
                </c:pt>
                <c:pt idx="1182">
                  <c:v>70920</c:v>
                </c:pt>
                <c:pt idx="1183">
                  <c:v>70980</c:v>
                </c:pt>
                <c:pt idx="1184">
                  <c:v>71040</c:v>
                </c:pt>
                <c:pt idx="1185">
                  <c:v>71100</c:v>
                </c:pt>
                <c:pt idx="1186">
                  <c:v>71160</c:v>
                </c:pt>
                <c:pt idx="1187">
                  <c:v>71220</c:v>
                </c:pt>
                <c:pt idx="1188">
                  <c:v>71280</c:v>
                </c:pt>
                <c:pt idx="1189">
                  <c:v>71340</c:v>
                </c:pt>
                <c:pt idx="1190">
                  <c:v>71400</c:v>
                </c:pt>
                <c:pt idx="1191">
                  <c:v>71460</c:v>
                </c:pt>
                <c:pt idx="1192">
                  <c:v>71520</c:v>
                </c:pt>
                <c:pt idx="1193">
                  <c:v>71580</c:v>
                </c:pt>
                <c:pt idx="1194">
                  <c:v>71640</c:v>
                </c:pt>
                <c:pt idx="1195">
                  <c:v>71700</c:v>
                </c:pt>
                <c:pt idx="1196">
                  <c:v>71760</c:v>
                </c:pt>
                <c:pt idx="1197">
                  <c:v>71820</c:v>
                </c:pt>
                <c:pt idx="1198">
                  <c:v>71880</c:v>
                </c:pt>
                <c:pt idx="1199">
                  <c:v>71940</c:v>
                </c:pt>
                <c:pt idx="1200">
                  <c:v>72000</c:v>
                </c:pt>
                <c:pt idx="1201">
                  <c:v>72060</c:v>
                </c:pt>
                <c:pt idx="1202">
                  <c:v>72120</c:v>
                </c:pt>
                <c:pt idx="1203">
                  <c:v>72180</c:v>
                </c:pt>
                <c:pt idx="1204">
                  <c:v>72240</c:v>
                </c:pt>
                <c:pt idx="1205">
                  <c:v>72300</c:v>
                </c:pt>
                <c:pt idx="1206">
                  <c:v>72360</c:v>
                </c:pt>
                <c:pt idx="1207">
                  <c:v>72420</c:v>
                </c:pt>
                <c:pt idx="1208">
                  <c:v>72480</c:v>
                </c:pt>
                <c:pt idx="1209">
                  <c:v>72540</c:v>
                </c:pt>
                <c:pt idx="1210">
                  <c:v>72600</c:v>
                </c:pt>
                <c:pt idx="1211">
                  <c:v>72660</c:v>
                </c:pt>
                <c:pt idx="1212">
                  <c:v>72720</c:v>
                </c:pt>
                <c:pt idx="1213">
                  <c:v>72780</c:v>
                </c:pt>
                <c:pt idx="1214">
                  <c:v>72840</c:v>
                </c:pt>
                <c:pt idx="1215">
                  <c:v>72900</c:v>
                </c:pt>
                <c:pt idx="1216">
                  <c:v>72960</c:v>
                </c:pt>
                <c:pt idx="1217">
                  <c:v>73020</c:v>
                </c:pt>
                <c:pt idx="1218">
                  <c:v>73080</c:v>
                </c:pt>
                <c:pt idx="1219">
                  <c:v>73140</c:v>
                </c:pt>
                <c:pt idx="1220">
                  <c:v>73200</c:v>
                </c:pt>
                <c:pt idx="1221">
                  <c:v>73260</c:v>
                </c:pt>
                <c:pt idx="1222">
                  <c:v>73320</c:v>
                </c:pt>
                <c:pt idx="1223">
                  <c:v>73380</c:v>
                </c:pt>
                <c:pt idx="1224">
                  <c:v>73440</c:v>
                </c:pt>
                <c:pt idx="1225">
                  <c:v>73500</c:v>
                </c:pt>
                <c:pt idx="1226">
                  <c:v>73560</c:v>
                </c:pt>
                <c:pt idx="1227">
                  <c:v>73620</c:v>
                </c:pt>
                <c:pt idx="1228">
                  <c:v>73680</c:v>
                </c:pt>
                <c:pt idx="1229">
                  <c:v>73740</c:v>
                </c:pt>
                <c:pt idx="1230">
                  <c:v>73800</c:v>
                </c:pt>
                <c:pt idx="1231">
                  <c:v>73860</c:v>
                </c:pt>
                <c:pt idx="1232">
                  <c:v>73920</c:v>
                </c:pt>
                <c:pt idx="1233">
                  <c:v>73980</c:v>
                </c:pt>
                <c:pt idx="1234">
                  <c:v>74040</c:v>
                </c:pt>
                <c:pt idx="1235">
                  <c:v>74100</c:v>
                </c:pt>
                <c:pt idx="1236">
                  <c:v>74160</c:v>
                </c:pt>
                <c:pt idx="1237">
                  <c:v>74220</c:v>
                </c:pt>
                <c:pt idx="1238">
                  <c:v>74280</c:v>
                </c:pt>
                <c:pt idx="1239">
                  <c:v>74340</c:v>
                </c:pt>
                <c:pt idx="1240">
                  <c:v>74400</c:v>
                </c:pt>
                <c:pt idx="1241">
                  <c:v>74460</c:v>
                </c:pt>
                <c:pt idx="1242">
                  <c:v>74520</c:v>
                </c:pt>
                <c:pt idx="1243">
                  <c:v>74580</c:v>
                </c:pt>
                <c:pt idx="1244">
                  <c:v>74640</c:v>
                </c:pt>
                <c:pt idx="1245">
                  <c:v>74700</c:v>
                </c:pt>
                <c:pt idx="1246">
                  <c:v>74760</c:v>
                </c:pt>
                <c:pt idx="1247">
                  <c:v>74820</c:v>
                </c:pt>
                <c:pt idx="1248">
                  <c:v>74880</c:v>
                </c:pt>
                <c:pt idx="1249">
                  <c:v>74940</c:v>
                </c:pt>
                <c:pt idx="1250">
                  <c:v>75000</c:v>
                </c:pt>
                <c:pt idx="1251">
                  <c:v>75060</c:v>
                </c:pt>
                <c:pt idx="1252">
                  <c:v>75120</c:v>
                </c:pt>
                <c:pt idx="1253">
                  <c:v>75180</c:v>
                </c:pt>
                <c:pt idx="1254">
                  <c:v>75240</c:v>
                </c:pt>
                <c:pt idx="1255">
                  <c:v>75300</c:v>
                </c:pt>
                <c:pt idx="1256">
                  <c:v>75360</c:v>
                </c:pt>
                <c:pt idx="1257">
                  <c:v>75420</c:v>
                </c:pt>
                <c:pt idx="1258">
                  <c:v>75480</c:v>
                </c:pt>
                <c:pt idx="1259">
                  <c:v>75540</c:v>
                </c:pt>
                <c:pt idx="1260">
                  <c:v>75600</c:v>
                </c:pt>
                <c:pt idx="1261">
                  <c:v>75660</c:v>
                </c:pt>
                <c:pt idx="1262">
                  <c:v>75720</c:v>
                </c:pt>
                <c:pt idx="1263">
                  <c:v>75780</c:v>
                </c:pt>
                <c:pt idx="1264">
                  <c:v>75840</c:v>
                </c:pt>
                <c:pt idx="1265">
                  <c:v>75900</c:v>
                </c:pt>
                <c:pt idx="1266">
                  <c:v>75960</c:v>
                </c:pt>
                <c:pt idx="1267">
                  <c:v>76020</c:v>
                </c:pt>
                <c:pt idx="1268">
                  <c:v>76080</c:v>
                </c:pt>
                <c:pt idx="1269">
                  <c:v>76140</c:v>
                </c:pt>
                <c:pt idx="1270">
                  <c:v>76200</c:v>
                </c:pt>
                <c:pt idx="1271">
                  <c:v>76260</c:v>
                </c:pt>
                <c:pt idx="1272">
                  <c:v>76320</c:v>
                </c:pt>
                <c:pt idx="1273">
                  <c:v>76380</c:v>
                </c:pt>
                <c:pt idx="1274">
                  <c:v>76440</c:v>
                </c:pt>
                <c:pt idx="1275">
                  <c:v>76500</c:v>
                </c:pt>
                <c:pt idx="1276">
                  <c:v>76560</c:v>
                </c:pt>
                <c:pt idx="1277">
                  <c:v>76620</c:v>
                </c:pt>
                <c:pt idx="1278">
                  <c:v>76680</c:v>
                </c:pt>
                <c:pt idx="1279">
                  <c:v>76740</c:v>
                </c:pt>
                <c:pt idx="1280">
                  <c:v>76800</c:v>
                </c:pt>
                <c:pt idx="1281">
                  <c:v>76860</c:v>
                </c:pt>
                <c:pt idx="1282">
                  <c:v>76920</c:v>
                </c:pt>
                <c:pt idx="1283">
                  <c:v>76980</c:v>
                </c:pt>
                <c:pt idx="1284">
                  <c:v>77040</c:v>
                </c:pt>
                <c:pt idx="1285">
                  <c:v>77100</c:v>
                </c:pt>
                <c:pt idx="1286">
                  <c:v>77160</c:v>
                </c:pt>
                <c:pt idx="1287">
                  <c:v>77220</c:v>
                </c:pt>
                <c:pt idx="1288">
                  <c:v>77280</c:v>
                </c:pt>
                <c:pt idx="1289">
                  <c:v>77340</c:v>
                </c:pt>
                <c:pt idx="1290">
                  <c:v>77400</c:v>
                </c:pt>
                <c:pt idx="1291">
                  <c:v>77460</c:v>
                </c:pt>
                <c:pt idx="1292">
                  <c:v>77520</c:v>
                </c:pt>
                <c:pt idx="1293">
                  <c:v>77580</c:v>
                </c:pt>
                <c:pt idx="1294">
                  <c:v>77640</c:v>
                </c:pt>
                <c:pt idx="1295">
                  <c:v>77700</c:v>
                </c:pt>
                <c:pt idx="1296">
                  <c:v>77760</c:v>
                </c:pt>
                <c:pt idx="1297">
                  <c:v>77820</c:v>
                </c:pt>
                <c:pt idx="1298">
                  <c:v>77880</c:v>
                </c:pt>
                <c:pt idx="1299">
                  <c:v>77940</c:v>
                </c:pt>
                <c:pt idx="1300">
                  <c:v>78000</c:v>
                </c:pt>
                <c:pt idx="1301">
                  <c:v>78060</c:v>
                </c:pt>
                <c:pt idx="1302">
                  <c:v>78120</c:v>
                </c:pt>
                <c:pt idx="1303">
                  <c:v>78180</c:v>
                </c:pt>
                <c:pt idx="1304">
                  <c:v>78240</c:v>
                </c:pt>
                <c:pt idx="1305">
                  <c:v>78300</c:v>
                </c:pt>
                <c:pt idx="1306">
                  <c:v>78360</c:v>
                </c:pt>
                <c:pt idx="1307">
                  <c:v>78420</c:v>
                </c:pt>
                <c:pt idx="1308">
                  <c:v>78480</c:v>
                </c:pt>
                <c:pt idx="1309">
                  <c:v>78540</c:v>
                </c:pt>
                <c:pt idx="1310">
                  <c:v>78600</c:v>
                </c:pt>
                <c:pt idx="1311">
                  <c:v>78660</c:v>
                </c:pt>
                <c:pt idx="1312">
                  <c:v>78720</c:v>
                </c:pt>
                <c:pt idx="1313">
                  <c:v>78780</c:v>
                </c:pt>
                <c:pt idx="1314">
                  <c:v>78840</c:v>
                </c:pt>
                <c:pt idx="1315">
                  <c:v>78900</c:v>
                </c:pt>
                <c:pt idx="1316">
                  <c:v>78960</c:v>
                </c:pt>
                <c:pt idx="1317">
                  <c:v>79020</c:v>
                </c:pt>
                <c:pt idx="1318">
                  <c:v>79080</c:v>
                </c:pt>
                <c:pt idx="1319">
                  <c:v>79140</c:v>
                </c:pt>
                <c:pt idx="1320">
                  <c:v>79200</c:v>
                </c:pt>
                <c:pt idx="1321">
                  <c:v>79260</c:v>
                </c:pt>
                <c:pt idx="1322">
                  <c:v>79320</c:v>
                </c:pt>
                <c:pt idx="1323">
                  <c:v>79380</c:v>
                </c:pt>
                <c:pt idx="1324">
                  <c:v>79440</c:v>
                </c:pt>
                <c:pt idx="1325">
                  <c:v>79500</c:v>
                </c:pt>
                <c:pt idx="1326">
                  <c:v>79560</c:v>
                </c:pt>
                <c:pt idx="1327">
                  <c:v>79620</c:v>
                </c:pt>
                <c:pt idx="1328">
                  <c:v>79680</c:v>
                </c:pt>
                <c:pt idx="1329">
                  <c:v>79740</c:v>
                </c:pt>
                <c:pt idx="1330">
                  <c:v>79800</c:v>
                </c:pt>
                <c:pt idx="1331">
                  <c:v>79860</c:v>
                </c:pt>
                <c:pt idx="1332">
                  <c:v>79920</c:v>
                </c:pt>
                <c:pt idx="1333">
                  <c:v>79980</c:v>
                </c:pt>
                <c:pt idx="1334">
                  <c:v>80040</c:v>
                </c:pt>
                <c:pt idx="1335">
                  <c:v>80100</c:v>
                </c:pt>
                <c:pt idx="1336">
                  <c:v>80160</c:v>
                </c:pt>
                <c:pt idx="1337">
                  <c:v>80220</c:v>
                </c:pt>
                <c:pt idx="1338">
                  <c:v>80280</c:v>
                </c:pt>
                <c:pt idx="1339">
                  <c:v>80340</c:v>
                </c:pt>
                <c:pt idx="1340">
                  <c:v>80400</c:v>
                </c:pt>
                <c:pt idx="1341">
                  <c:v>80460</c:v>
                </c:pt>
                <c:pt idx="1342">
                  <c:v>80520</c:v>
                </c:pt>
                <c:pt idx="1343">
                  <c:v>80580</c:v>
                </c:pt>
                <c:pt idx="1344">
                  <c:v>80640</c:v>
                </c:pt>
                <c:pt idx="1345">
                  <c:v>80700</c:v>
                </c:pt>
                <c:pt idx="1346">
                  <c:v>80760</c:v>
                </c:pt>
                <c:pt idx="1347">
                  <c:v>80820</c:v>
                </c:pt>
                <c:pt idx="1348">
                  <c:v>80880</c:v>
                </c:pt>
                <c:pt idx="1349">
                  <c:v>80940</c:v>
                </c:pt>
                <c:pt idx="1350">
                  <c:v>81000</c:v>
                </c:pt>
                <c:pt idx="1351">
                  <c:v>81060</c:v>
                </c:pt>
                <c:pt idx="1352">
                  <c:v>81120</c:v>
                </c:pt>
                <c:pt idx="1353">
                  <c:v>81180</c:v>
                </c:pt>
                <c:pt idx="1354">
                  <c:v>81240</c:v>
                </c:pt>
                <c:pt idx="1355">
                  <c:v>81300</c:v>
                </c:pt>
                <c:pt idx="1356">
                  <c:v>81360</c:v>
                </c:pt>
                <c:pt idx="1357">
                  <c:v>81420</c:v>
                </c:pt>
                <c:pt idx="1358">
                  <c:v>81480</c:v>
                </c:pt>
                <c:pt idx="1359">
                  <c:v>81540</c:v>
                </c:pt>
                <c:pt idx="1360">
                  <c:v>81600</c:v>
                </c:pt>
                <c:pt idx="1361">
                  <c:v>81660</c:v>
                </c:pt>
                <c:pt idx="1362">
                  <c:v>81720</c:v>
                </c:pt>
                <c:pt idx="1363">
                  <c:v>81780</c:v>
                </c:pt>
                <c:pt idx="1364">
                  <c:v>81840</c:v>
                </c:pt>
                <c:pt idx="1365">
                  <c:v>81900</c:v>
                </c:pt>
                <c:pt idx="1366">
                  <c:v>81960</c:v>
                </c:pt>
                <c:pt idx="1367">
                  <c:v>82020</c:v>
                </c:pt>
                <c:pt idx="1368">
                  <c:v>82080</c:v>
                </c:pt>
                <c:pt idx="1369">
                  <c:v>82140</c:v>
                </c:pt>
                <c:pt idx="1370">
                  <c:v>82200</c:v>
                </c:pt>
                <c:pt idx="1371">
                  <c:v>82260</c:v>
                </c:pt>
                <c:pt idx="1372">
                  <c:v>82320</c:v>
                </c:pt>
                <c:pt idx="1373">
                  <c:v>82380</c:v>
                </c:pt>
                <c:pt idx="1374">
                  <c:v>82440</c:v>
                </c:pt>
                <c:pt idx="1375">
                  <c:v>82500</c:v>
                </c:pt>
                <c:pt idx="1376">
                  <c:v>82560</c:v>
                </c:pt>
                <c:pt idx="1377">
                  <c:v>82620</c:v>
                </c:pt>
                <c:pt idx="1378">
                  <c:v>82680</c:v>
                </c:pt>
                <c:pt idx="1379">
                  <c:v>82740</c:v>
                </c:pt>
                <c:pt idx="1380">
                  <c:v>82800</c:v>
                </c:pt>
                <c:pt idx="1381">
                  <c:v>82860</c:v>
                </c:pt>
                <c:pt idx="1382">
                  <c:v>82920</c:v>
                </c:pt>
                <c:pt idx="1383">
                  <c:v>82980</c:v>
                </c:pt>
                <c:pt idx="1384">
                  <c:v>83040</c:v>
                </c:pt>
                <c:pt idx="1385">
                  <c:v>83100</c:v>
                </c:pt>
                <c:pt idx="1386">
                  <c:v>83160</c:v>
                </c:pt>
                <c:pt idx="1387">
                  <c:v>83220</c:v>
                </c:pt>
                <c:pt idx="1388">
                  <c:v>83280</c:v>
                </c:pt>
                <c:pt idx="1389">
                  <c:v>83340</c:v>
                </c:pt>
                <c:pt idx="1390">
                  <c:v>83400</c:v>
                </c:pt>
                <c:pt idx="1391">
                  <c:v>83460</c:v>
                </c:pt>
                <c:pt idx="1392">
                  <c:v>83520</c:v>
                </c:pt>
                <c:pt idx="1393">
                  <c:v>83580</c:v>
                </c:pt>
                <c:pt idx="1394">
                  <c:v>83640</c:v>
                </c:pt>
                <c:pt idx="1395">
                  <c:v>83700</c:v>
                </c:pt>
                <c:pt idx="1396">
                  <c:v>83760</c:v>
                </c:pt>
                <c:pt idx="1397">
                  <c:v>83820</c:v>
                </c:pt>
                <c:pt idx="1398">
                  <c:v>83880</c:v>
                </c:pt>
                <c:pt idx="1399">
                  <c:v>83940</c:v>
                </c:pt>
                <c:pt idx="1400">
                  <c:v>84000</c:v>
                </c:pt>
                <c:pt idx="1401">
                  <c:v>84060</c:v>
                </c:pt>
                <c:pt idx="1402">
                  <c:v>84120</c:v>
                </c:pt>
                <c:pt idx="1403">
                  <c:v>84180</c:v>
                </c:pt>
                <c:pt idx="1404">
                  <c:v>84240</c:v>
                </c:pt>
                <c:pt idx="1405">
                  <c:v>84300</c:v>
                </c:pt>
                <c:pt idx="1406">
                  <c:v>84360</c:v>
                </c:pt>
                <c:pt idx="1407">
                  <c:v>84420</c:v>
                </c:pt>
                <c:pt idx="1408">
                  <c:v>84480</c:v>
                </c:pt>
                <c:pt idx="1409">
                  <c:v>84540</c:v>
                </c:pt>
                <c:pt idx="1410">
                  <c:v>84600</c:v>
                </c:pt>
                <c:pt idx="1411">
                  <c:v>84660</c:v>
                </c:pt>
                <c:pt idx="1412">
                  <c:v>84720</c:v>
                </c:pt>
                <c:pt idx="1413">
                  <c:v>84780</c:v>
                </c:pt>
                <c:pt idx="1414">
                  <c:v>84840</c:v>
                </c:pt>
                <c:pt idx="1415">
                  <c:v>84900</c:v>
                </c:pt>
                <c:pt idx="1416">
                  <c:v>84960</c:v>
                </c:pt>
                <c:pt idx="1417">
                  <c:v>85020</c:v>
                </c:pt>
                <c:pt idx="1418">
                  <c:v>85080</c:v>
                </c:pt>
                <c:pt idx="1419">
                  <c:v>85140</c:v>
                </c:pt>
                <c:pt idx="1420">
                  <c:v>85200</c:v>
                </c:pt>
                <c:pt idx="1421">
                  <c:v>85260</c:v>
                </c:pt>
                <c:pt idx="1422">
                  <c:v>85320</c:v>
                </c:pt>
                <c:pt idx="1423">
                  <c:v>85380</c:v>
                </c:pt>
                <c:pt idx="1424">
                  <c:v>85440</c:v>
                </c:pt>
                <c:pt idx="1425">
                  <c:v>85500</c:v>
                </c:pt>
                <c:pt idx="1426">
                  <c:v>85560</c:v>
                </c:pt>
                <c:pt idx="1427">
                  <c:v>85620</c:v>
                </c:pt>
                <c:pt idx="1428">
                  <c:v>85680</c:v>
                </c:pt>
                <c:pt idx="1429">
                  <c:v>85740</c:v>
                </c:pt>
                <c:pt idx="1430">
                  <c:v>85800</c:v>
                </c:pt>
                <c:pt idx="1431">
                  <c:v>85860</c:v>
                </c:pt>
                <c:pt idx="1432">
                  <c:v>85920</c:v>
                </c:pt>
                <c:pt idx="1433">
                  <c:v>85980</c:v>
                </c:pt>
                <c:pt idx="1434">
                  <c:v>86040</c:v>
                </c:pt>
                <c:pt idx="1435">
                  <c:v>86100</c:v>
                </c:pt>
                <c:pt idx="1436">
                  <c:v>86160</c:v>
                </c:pt>
                <c:pt idx="1437">
                  <c:v>86220</c:v>
                </c:pt>
                <c:pt idx="1438">
                  <c:v>86280</c:v>
                </c:pt>
                <c:pt idx="1439">
                  <c:v>86340</c:v>
                </c:pt>
                <c:pt idx="1440">
                  <c:v>0</c:v>
                </c:pt>
                <c:pt idx="1441">
                  <c:v>60</c:v>
                </c:pt>
                <c:pt idx="1442">
                  <c:v>120</c:v>
                </c:pt>
                <c:pt idx="1443">
                  <c:v>180</c:v>
                </c:pt>
                <c:pt idx="1444">
                  <c:v>240</c:v>
                </c:pt>
                <c:pt idx="1445">
                  <c:v>300</c:v>
                </c:pt>
                <c:pt idx="1446">
                  <c:v>360</c:v>
                </c:pt>
                <c:pt idx="1447">
                  <c:v>420</c:v>
                </c:pt>
                <c:pt idx="1448">
                  <c:v>480</c:v>
                </c:pt>
                <c:pt idx="1449">
                  <c:v>540</c:v>
                </c:pt>
                <c:pt idx="1450">
                  <c:v>600</c:v>
                </c:pt>
                <c:pt idx="1451">
                  <c:v>660</c:v>
                </c:pt>
                <c:pt idx="1452">
                  <c:v>720</c:v>
                </c:pt>
                <c:pt idx="1453">
                  <c:v>780</c:v>
                </c:pt>
                <c:pt idx="1454">
                  <c:v>840</c:v>
                </c:pt>
                <c:pt idx="1455">
                  <c:v>900</c:v>
                </c:pt>
                <c:pt idx="1456">
                  <c:v>960</c:v>
                </c:pt>
                <c:pt idx="1457">
                  <c:v>1020</c:v>
                </c:pt>
                <c:pt idx="1458">
                  <c:v>1080</c:v>
                </c:pt>
                <c:pt idx="1459">
                  <c:v>1140</c:v>
                </c:pt>
                <c:pt idx="1460">
                  <c:v>1200</c:v>
                </c:pt>
                <c:pt idx="1461">
                  <c:v>1260</c:v>
                </c:pt>
                <c:pt idx="1462">
                  <c:v>1320</c:v>
                </c:pt>
                <c:pt idx="1463">
                  <c:v>1380</c:v>
                </c:pt>
                <c:pt idx="1464">
                  <c:v>1440</c:v>
                </c:pt>
                <c:pt idx="1465">
                  <c:v>1500</c:v>
                </c:pt>
                <c:pt idx="1466">
                  <c:v>1560</c:v>
                </c:pt>
                <c:pt idx="1467">
                  <c:v>1620</c:v>
                </c:pt>
                <c:pt idx="1468">
                  <c:v>1680</c:v>
                </c:pt>
                <c:pt idx="1469">
                  <c:v>1740</c:v>
                </c:pt>
                <c:pt idx="1470">
                  <c:v>1800</c:v>
                </c:pt>
                <c:pt idx="1471">
                  <c:v>1860</c:v>
                </c:pt>
                <c:pt idx="1472">
                  <c:v>1920</c:v>
                </c:pt>
                <c:pt idx="1473">
                  <c:v>1980</c:v>
                </c:pt>
                <c:pt idx="1474">
                  <c:v>2040</c:v>
                </c:pt>
                <c:pt idx="1475">
                  <c:v>2100</c:v>
                </c:pt>
                <c:pt idx="1476">
                  <c:v>2160</c:v>
                </c:pt>
                <c:pt idx="1477">
                  <c:v>2220</c:v>
                </c:pt>
                <c:pt idx="1478">
                  <c:v>2280</c:v>
                </c:pt>
                <c:pt idx="1479">
                  <c:v>2340</c:v>
                </c:pt>
                <c:pt idx="1480">
                  <c:v>2400</c:v>
                </c:pt>
                <c:pt idx="1481">
                  <c:v>2460</c:v>
                </c:pt>
                <c:pt idx="1482">
                  <c:v>2520</c:v>
                </c:pt>
                <c:pt idx="1483">
                  <c:v>2580</c:v>
                </c:pt>
                <c:pt idx="1484">
                  <c:v>2640</c:v>
                </c:pt>
                <c:pt idx="1485">
                  <c:v>2700</c:v>
                </c:pt>
                <c:pt idx="1486">
                  <c:v>2760</c:v>
                </c:pt>
                <c:pt idx="1487">
                  <c:v>2820</c:v>
                </c:pt>
                <c:pt idx="1488">
                  <c:v>2880</c:v>
                </c:pt>
                <c:pt idx="1489">
                  <c:v>2940</c:v>
                </c:pt>
                <c:pt idx="1490">
                  <c:v>3000</c:v>
                </c:pt>
                <c:pt idx="1491">
                  <c:v>3060</c:v>
                </c:pt>
                <c:pt idx="1492">
                  <c:v>3120</c:v>
                </c:pt>
                <c:pt idx="1493">
                  <c:v>3180</c:v>
                </c:pt>
                <c:pt idx="1494">
                  <c:v>3240</c:v>
                </c:pt>
                <c:pt idx="1495">
                  <c:v>3300</c:v>
                </c:pt>
                <c:pt idx="1496">
                  <c:v>3360</c:v>
                </c:pt>
                <c:pt idx="1497">
                  <c:v>3420</c:v>
                </c:pt>
                <c:pt idx="1498">
                  <c:v>3480</c:v>
                </c:pt>
                <c:pt idx="1499">
                  <c:v>3540</c:v>
                </c:pt>
                <c:pt idx="1500">
                  <c:v>3600</c:v>
                </c:pt>
                <c:pt idx="1501">
                  <c:v>3660</c:v>
                </c:pt>
                <c:pt idx="1502">
                  <c:v>3720</c:v>
                </c:pt>
                <c:pt idx="1503">
                  <c:v>3780</c:v>
                </c:pt>
                <c:pt idx="1504">
                  <c:v>3840</c:v>
                </c:pt>
                <c:pt idx="1505">
                  <c:v>3900</c:v>
                </c:pt>
                <c:pt idx="1506">
                  <c:v>3960</c:v>
                </c:pt>
                <c:pt idx="1507">
                  <c:v>4020</c:v>
                </c:pt>
                <c:pt idx="1508">
                  <c:v>4080</c:v>
                </c:pt>
                <c:pt idx="1509">
                  <c:v>4140</c:v>
                </c:pt>
                <c:pt idx="1510">
                  <c:v>4200</c:v>
                </c:pt>
                <c:pt idx="1511">
                  <c:v>4260</c:v>
                </c:pt>
                <c:pt idx="1512">
                  <c:v>4320</c:v>
                </c:pt>
                <c:pt idx="1513">
                  <c:v>4380</c:v>
                </c:pt>
                <c:pt idx="1514">
                  <c:v>4440</c:v>
                </c:pt>
                <c:pt idx="1515">
                  <c:v>4500</c:v>
                </c:pt>
                <c:pt idx="1516">
                  <c:v>4560</c:v>
                </c:pt>
                <c:pt idx="1517">
                  <c:v>4620</c:v>
                </c:pt>
                <c:pt idx="1518">
                  <c:v>4680</c:v>
                </c:pt>
                <c:pt idx="1519">
                  <c:v>4740</c:v>
                </c:pt>
                <c:pt idx="1520">
                  <c:v>4800</c:v>
                </c:pt>
                <c:pt idx="1521">
                  <c:v>4860</c:v>
                </c:pt>
                <c:pt idx="1522">
                  <c:v>4920</c:v>
                </c:pt>
                <c:pt idx="1523">
                  <c:v>4980</c:v>
                </c:pt>
                <c:pt idx="1524">
                  <c:v>5040</c:v>
                </c:pt>
                <c:pt idx="1525">
                  <c:v>5100</c:v>
                </c:pt>
                <c:pt idx="1526">
                  <c:v>5160</c:v>
                </c:pt>
                <c:pt idx="1527">
                  <c:v>5220</c:v>
                </c:pt>
                <c:pt idx="1528">
                  <c:v>5280</c:v>
                </c:pt>
                <c:pt idx="1529">
                  <c:v>5340</c:v>
                </c:pt>
                <c:pt idx="1530">
                  <c:v>5400</c:v>
                </c:pt>
                <c:pt idx="1531">
                  <c:v>5460</c:v>
                </c:pt>
                <c:pt idx="1532">
                  <c:v>5520</c:v>
                </c:pt>
                <c:pt idx="1533">
                  <c:v>5580</c:v>
                </c:pt>
                <c:pt idx="1534">
                  <c:v>5640</c:v>
                </c:pt>
                <c:pt idx="1535">
                  <c:v>5700</c:v>
                </c:pt>
                <c:pt idx="1536">
                  <c:v>5760</c:v>
                </c:pt>
                <c:pt idx="1537">
                  <c:v>5820</c:v>
                </c:pt>
                <c:pt idx="1538">
                  <c:v>5880</c:v>
                </c:pt>
                <c:pt idx="1539">
                  <c:v>5940</c:v>
                </c:pt>
                <c:pt idx="1540">
                  <c:v>6000</c:v>
                </c:pt>
                <c:pt idx="1541">
                  <c:v>6060</c:v>
                </c:pt>
                <c:pt idx="1542">
                  <c:v>6120</c:v>
                </c:pt>
                <c:pt idx="1543">
                  <c:v>6180</c:v>
                </c:pt>
                <c:pt idx="1544">
                  <c:v>6240</c:v>
                </c:pt>
                <c:pt idx="1545">
                  <c:v>6300</c:v>
                </c:pt>
                <c:pt idx="1546">
                  <c:v>6360</c:v>
                </c:pt>
                <c:pt idx="1547">
                  <c:v>6420</c:v>
                </c:pt>
                <c:pt idx="1548">
                  <c:v>6480</c:v>
                </c:pt>
                <c:pt idx="1549">
                  <c:v>6540</c:v>
                </c:pt>
                <c:pt idx="1550">
                  <c:v>6600</c:v>
                </c:pt>
                <c:pt idx="1551">
                  <c:v>6660</c:v>
                </c:pt>
                <c:pt idx="1552">
                  <c:v>6720</c:v>
                </c:pt>
                <c:pt idx="1553">
                  <c:v>6780</c:v>
                </c:pt>
                <c:pt idx="1554">
                  <c:v>6840</c:v>
                </c:pt>
                <c:pt idx="1555">
                  <c:v>6900</c:v>
                </c:pt>
                <c:pt idx="1556">
                  <c:v>6960</c:v>
                </c:pt>
                <c:pt idx="1557">
                  <c:v>7020</c:v>
                </c:pt>
                <c:pt idx="1558">
                  <c:v>7080</c:v>
                </c:pt>
                <c:pt idx="1559">
                  <c:v>7140</c:v>
                </c:pt>
                <c:pt idx="1560">
                  <c:v>7200</c:v>
                </c:pt>
                <c:pt idx="1561">
                  <c:v>7260</c:v>
                </c:pt>
                <c:pt idx="1562">
                  <c:v>7320</c:v>
                </c:pt>
                <c:pt idx="1563">
                  <c:v>7380</c:v>
                </c:pt>
                <c:pt idx="1564">
                  <c:v>7440</c:v>
                </c:pt>
                <c:pt idx="1565">
                  <c:v>7500</c:v>
                </c:pt>
                <c:pt idx="1566">
                  <c:v>7560</c:v>
                </c:pt>
                <c:pt idx="1567">
                  <c:v>7620</c:v>
                </c:pt>
                <c:pt idx="1568">
                  <c:v>7680</c:v>
                </c:pt>
                <c:pt idx="1569">
                  <c:v>7740</c:v>
                </c:pt>
                <c:pt idx="1570">
                  <c:v>7800</c:v>
                </c:pt>
                <c:pt idx="1571">
                  <c:v>7860</c:v>
                </c:pt>
                <c:pt idx="1572">
                  <c:v>7920</c:v>
                </c:pt>
                <c:pt idx="1573">
                  <c:v>7980</c:v>
                </c:pt>
                <c:pt idx="1574">
                  <c:v>8040</c:v>
                </c:pt>
                <c:pt idx="1575">
                  <c:v>8100</c:v>
                </c:pt>
                <c:pt idx="1576">
                  <c:v>8160</c:v>
                </c:pt>
                <c:pt idx="1577">
                  <c:v>8220</c:v>
                </c:pt>
                <c:pt idx="1578">
                  <c:v>8280</c:v>
                </c:pt>
                <c:pt idx="1579">
                  <c:v>8340</c:v>
                </c:pt>
                <c:pt idx="1580">
                  <c:v>8400</c:v>
                </c:pt>
                <c:pt idx="1581">
                  <c:v>8460</c:v>
                </c:pt>
                <c:pt idx="1582">
                  <c:v>8520</c:v>
                </c:pt>
                <c:pt idx="1583">
                  <c:v>8580</c:v>
                </c:pt>
                <c:pt idx="1584">
                  <c:v>8640</c:v>
                </c:pt>
                <c:pt idx="1585">
                  <c:v>8700</c:v>
                </c:pt>
                <c:pt idx="1586">
                  <c:v>8760</c:v>
                </c:pt>
                <c:pt idx="1587">
                  <c:v>8820</c:v>
                </c:pt>
                <c:pt idx="1588">
                  <c:v>8880</c:v>
                </c:pt>
                <c:pt idx="1589">
                  <c:v>8940</c:v>
                </c:pt>
                <c:pt idx="1590">
                  <c:v>9000</c:v>
                </c:pt>
                <c:pt idx="1591">
                  <c:v>9060</c:v>
                </c:pt>
                <c:pt idx="1592">
                  <c:v>9120</c:v>
                </c:pt>
                <c:pt idx="1593">
                  <c:v>9180</c:v>
                </c:pt>
                <c:pt idx="1594">
                  <c:v>9240</c:v>
                </c:pt>
                <c:pt idx="1595">
                  <c:v>9300</c:v>
                </c:pt>
                <c:pt idx="1596">
                  <c:v>9360</c:v>
                </c:pt>
                <c:pt idx="1597">
                  <c:v>9420</c:v>
                </c:pt>
                <c:pt idx="1598">
                  <c:v>9480</c:v>
                </c:pt>
                <c:pt idx="1599">
                  <c:v>9540</c:v>
                </c:pt>
                <c:pt idx="1600">
                  <c:v>9600</c:v>
                </c:pt>
                <c:pt idx="1601">
                  <c:v>9660</c:v>
                </c:pt>
                <c:pt idx="1602">
                  <c:v>9720</c:v>
                </c:pt>
                <c:pt idx="1603">
                  <c:v>9780</c:v>
                </c:pt>
                <c:pt idx="1604">
                  <c:v>9840</c:v>
                </c:pt>
                <c:pt idx="1605">
                  <c:v>9900</c:v>
                </c:pt>
                <c:pt idx="1606">
                  <c:v>9960</c:v>
                </c:pt>
                <c:pt idx="1607">
                  <c:v>10020</c:v>
                </c:pt>
                <c:pt idx="1608">
                  <c:v>10080</c:v>
                </c:pt>
                <c:pt idx="1609">
                  <c:v>10140</c:v>
                </c:pt>
                <c:pt idx="1610">
                  <c:v>10200</c:v>
                </c:pt>
                <c:pt idx="1611">
                  <c:v>10260</c:v>
                </c:pt>
                <c:pt idx="1612">
                  <c:v>10320</c:v>
                </c:pt>
                <c:pt idx="1613">
                  <c:v>10380</c:v>
                </c:pt>
                <c:pt idx="1614">
                  <c:v>10440</c:v>
                </c:pt>
                <c:pt idx="1615">
                  <c:v>10500</c:v>
                </c:pt>
                <c:pt idx="1616">
                  <c:v>10560</c:v>
                </c:pt>
                <c:pt idx="1617">
                  <c:v>10620</c:v>
                </c:pt>
                <c:pt idx="1618">
                  <c:v>10680</c:v>
                </c:pt>
                <c:pt idx="1619">
                  <c:v>10740</c:v>
                </c:pt>
                <c:pt idx="1620">
                  <c:v>10800</c:v>
                </c:pt>
                <c:pt idx="1621">
                  <c:v>10860</c:v>
                </c:pt>
                <c:pt idx="1622">
                  <c:v>10920</c:v>
                </c:pt>
                <c:pt idx="1623">
                  <c:v>10980</c:v>
                </c:pt>
                <c:pt idx="1624">
                  <c:v>11040</c:v>
                </c:pt>
                <c:pt idx="1625">
                  <c:v>11100</c:v>
                </c:pt>
                <c:pt idx="1626">
                  <c:v>11160</c:v>
                </c:pt>
                <c:pt idx="1627">
                  <c:v>11220</c:v>
                </c:pt>
                <c:pt idx="1628">
                  <c:v>11280</c:v>
                </c:pt>
                <c:pt idx="1629">
                  <c:v>11340</c:v>
                </c:pt>
                <c:pt idx="1630">
                  <c:v>11400</c:v>
                </c:pt>
                <c:pt idx="1631">
                  <c:v>11460</c:v>
                </c:pt>
                <c:pt idx="1632">
                  <c:v>11520</c:v>
                </c:pt>
                <c:pt idx="1633">
                  <c:v>11580</c:v>
                </c:pt>
                <c:pt idx="1634">
                  <c:v>11640</c:v>
                </c:pt>
                <c:pt idx="1635">
                  <c:v>11700</c:v>
                </c:pt>
                <c:pt idx="1636">
                  <c:v>11760</c:v>
                </c:pt>
                <c:pt idx="1637">
                  <c:v>11820</c:v>
                </c:pt>
                <c:pt idx="1638">
                  <c:v>11880</c:v>
                </c:pt>
                <c:pt idx="1639">
                  <c:v>11940</c:v>
                </c:pt>
                <c:pt idx="1640">
                  <c:v>12000</c:v>
                </c:pt>
                <c:pt idx="1641">
                  <c:v>12060</c:v>
                </c:pt>
                <c:pt idx="1642">
                  <c:v>12120</c:v>
                </c:pt>
                <c:pt idx="1643">
                  <c:v>12180</c:v>
                </c:pt>
                <c:pt idx="1644">
                  <c:v>12240</c:v>
                </c:pt>
                <c:pt idx="1645">
                  <c:v>12300</c:v>
                </c:pt>
                <c:pt idx="1646">
                  <c:v>12360</c:v>
                </c:pt>
                <c:pt idx="1647">
                  <c:v>12420</c:v>
                </c:pt>
                <c:pt idx="1648">
                  <c:v>12480</c:v>
                </c:pt>
                <c:pt idx="1649">
                  <c:v>12540</c:v>
                </c:pt>
                <c:pt idx="1650">
                  <c:v>12600</c:v>
                </c:pt>
                <c:pt idx="1651">
                  <c:v>12660</c:v>
                </c:pt>
                <c:pt idx="1652">
                  <c:v>12720</c:v>
                </c:pt>
                <c:pt idx="1653">
                  <c:v>12780</c:v>
                </c:pt>
                <c:pt idx="1654">
                  <c:v>12840</c:v>
                </c:pt>
                <c:pt idx="1655">
                  <c:v>12900</c:v>
                </c:pt>
                <c:pt idx="1656">
                  <c:v>12960</c:v>
                </c:pt>
                <c:pt idx="1657">
                  <c:v>13020</c:v>
                </c:pt>
                <c:pt idx="1658">
                  <c:v>13080</c:v>
                </c:pt>
                <c:pt idx="1659">
                  <c:v>13140</c:v>
                </c:pt>
                <c:pt idx="1660">
                  <c:v>13200</c:v>
                </c:pt>
                <c:pt idx="1661">
                  <c:v>13260</c:v>
                </c:pt>
                <c:pt idx="1662">
                  <c:v>13320</c:v>
                </c:pt>
                <c:pt idx="1663">
                  <c:v>13380</c:v>
                </c:pt>
                <c:pt idx="1664">
                  <c:v>13440</c:v>
                </c:pt>
                <c:pt idx="1665">
                  <c:v>13500</c:v>
                </c:pt>
                <c:pt idx="1666">
                  <c:v>13560</c:v>
                </c:pt>
                <c:pt idx="1667">
                  <c:v>13620</c:v>
                </c:pt>
                <c:pt idx="1668">
                  <c:v>13680</c:v>
                </c:pt>
                <c:pt idx="1669">
                  <c:v>13740</c:v>
                </c:pt>
                <c:pt idx="1670">
                  <c:v>13800</c:v>
                </c:pt>
                <c:pt idx="1671">
                  <c:v>13860</c:v>
                </c:pt>
                <c:pt idx="1672">
                  <c:v>13920</c:v>
                </c:pt>
                <c:pt idx="1673">
                  <c:v>13980</c:v>
                </c:pt>
                <c:pt idx="1674">
                  <c:v>14040</c:v>
                </c:pt>
                <c:pt idx="1675">
                  <c:v>14100</c:v>
                </c:pt>
                <c:pt idx="1676">
                  <c:v>14160</c:v>
                </c:pt>
                <c:pt idx="1677">
                  <c:v>14220</c:v>
                </c:pt>
                <c:pt idx="1678">
                  <c:v>14280</c:v>
                </c:pt>
                <c:pt idx="1679">
                  <c:v>14340</c:v>
                </c:pt>
                <c:pt idx="1680">
                  <c:v>14400</c:v>
                </c:pt>
                <c:pt idx="1681">
                  <c:v>14460</c:v>
                </c:pt>
                <c:pt idx="1682">
                  <c:v>14520</c:v>
                </c:pt>
                <c:pt idx="1683">
                  <c:v>14580</c:v>
                </c:pt>
                <c:pt idx="1684">
                  <c:v>14640</c:v>
                </c:pt>
                <c:pt idx="1685">
                  <c:v>14700</c:v>
                </c:pt>
                <c:pt idx="1686">
                  <c:v>14760</c:v>
                </c:pt>
                <c:pt idx="1687">
                  <c:v>14820</c:v>
                </c:pt>
                <c:pt idx="1688">
                  <c:v>14880</c:v>
                </c:pt>
                <c:pt idx="1689">
                  <c:v>14940</c:v>
                </c:pt>
                <c:pt idx="1690">
                  <c:v>15000</c:v>
                </c:pt>
                <c:pt idx="1691">
                  <c:v>15060</c:v>
                </c:pt>
                <c:pt idx="1692">
                  <c:v>15120</c:v>
                </c:pt>
                <c:pt idx="1693">
                  <c:v>15180</c:v>
                </c:pt>
                <c:pt idx="1694">
                  <c:v>15240</c:v>
                </c:pt>
                <c:pt idx="1695">
                  <c:v>15300</c:v>
                </c:pt>
                <c:pt idx="1696">
                  <c:v>15360</c:v>
                </c:pt>
                <c:pt idx="1697">
                  <c:v>15420</c:v>
                </c:pt>
                <c:pt idx="1698">
                  <c:v>15480</c:v>
                </c:pt>
                <c:pt idx="1699">
                  <c:v>15540</c:v>
                </c:pt>
                <c:pt idx="1700">
                  <c:v>15600</c:v>
                </c:pt>
                <c:pt idx="1701">
                  <c:v>15660</c:v>
                </c:pt>
                <c:pt idx="1702">
                  <c:v>15720</c:v>
                </c:pt>
                <c:pt idx="1703">
                  <c:v>15780</c:v>
                </c:pt>
                <c:pt idx="1704">
                  <c:v>15840</c:v>
                </c:pt>
                <c:pt idx="1705">
                  <c:v>15900</c:v>
                </c:pt>
                <c:pt idx="1706">
                  <c:v>15960</c:v>
                </c:pt>
                <c:pt idx="1707">
                  <c:v>16020</c:v>
                </c:pt>
                <c:pt idx="1708">
                  <c:v>16080</c:v>
                </c:pt>
                <c:pt idx="1709">
                  <c:v>16140</c:v>
                </c:pt>
                <c:pt idx="1710">
                  <c:v>16200</c:v>
                </c:pt>
                <c:pt idx="1711">
                  <c:v>16260</c:v>
                </c:pt>
                <c:pt idx="1712">
                  <c:v>16320</c:v>
                </c:pt>
                <c:pt idx="1713">
                  <c:v>16380</c:v>
                </c:pt>
                <c:pt idx="1714">
                  <c:v>16440</c:v>
                </c:pt>
                <c:pt idx="1715">
                  <c:v>16500</c:v>
                </c:pt>
                <c:pt idx="1716">
                  <c:v>16560</c:v>
                </c:pt>
                <c:pt idx="1717">
                  <c:v>16620</c:v>
                </c:pt>
                <c:pt idx="1718">
                  <c:v>16680</c:v>
                </c:pt>
                <c:pt idx="1719">
                  <c:v>16740</c:v>
                </c:pt>
                <c:pt idx="1720">
                  <c:v>16800</c:v>
                </c:pt>
                <c:pt idx="1721">
                  <c:v>16860</c:v>
                </c:pt>
                <c:pt idx="1722">
                  <c:v>16920</c:v>
                </c:pt>
                <c:pt idx="1723">
                  <c:v>16980</c:v>
                </c:pt>
                <c:pt idx="1724">
                  <c:v>17040</c:v>
                </c:pt>
                <c:pt idx="1725">
                  <c:v>17100</c:v>
                </c:pt>
                <c:pt idx="1726">
                  <c:v>17160</c:v>
                </c:pt>
                <c:pt idx="1727">
                  <c:v>17220</c:v>
                </c:pt>
                <c:pt idx="1728">
                  <c:v>17280</c:v>
                </c:pt>
                <c:pt idx="1729">
                  <c:v>17340</c:v>
                </c:pt>
                <c:pt idx="1730">
                  <c:v>17400</c:v>
                </c:pt>
                <c:pt idx="1731">
                  <c:v>17460</c:v>
                </c:pt>
                <c:pt idx="1732">
                  <c:v>17520</c:v>
                </c:pt>
                <c:pt idx="1733">
                  <c:v>17580</c:v>
                </c:pt>
                <c:pt idx="1734">
                  <c:v>17640</c:v>
                </c:pt>
                <c:pt idx="1735">
                  <c:v>17700</c:v>
                </c:pt>
                <c:pt idx="1736">
                  <c:v>17760</c:v>
                </c:pt>
                <c:pt idx="1737">
                  <c:v>17820</c:v>
                </c:pt>
                <c:pt idx="1738">
                  <c:v>17880</c:v>
                </c:pt>
                <c:pt idx="1739">
                  <c:v>17940</c:v>
                </c:pt>
                <c:pt idx="1740">
                  <c:v>18000</c:v>
                </c:pt>
                <c:pt idx="1741">
                  <c:v>18060</c:v>
                </c:pt>
                <c:pt idx="1742">
                  <c:v>18120</c:v>
                </c:pt>
                <c:pt idx="1743">
                  <c:v>18180</c:v>
                </c:pt>
                <c:pt idx="1744">
                  <c:v>18240</c:v>
                </c:pt>
                <c:pt idx="1745">
                  <c:v>18300</c:v>
                </c:pt>
                <c:pt idx="1746">
                  <c:v>18360</c:v>
                </c:pt>
                <c:pt idx="1747">
                  <c:v>18420</c:v>
                </c:pt>
                <c:pt idx="1748">
                  <c:v>18480</c:v>
                </c:pt>
                <c:pt idx="1749">
                  <c:v>18540</c:v>
                </c:pt>
                <c:pt idx="1750">
                  <c:v>18600</c:v>
                </c:pt>
                <c:pt idx="1751">
                  <c:v>18660</c:v>
                </c:pt>
                <c:pt idx="1752">
                  <c:v>18720</c:v>
                </c:pt>
                <c:pt idx="1753">
                  <c:v>18780</c:v>
                </c:pt>
                <c:pt idx="1754">
                  <c:v>18840</c:v>
                </c:pt>
                <c:pt idx="1755">
                  <c:v>18900</c:v>
                </c:pt>
                <c:pt idx="1756">
                  <c:v>18960</c:v>
                </c:pt>
                <c:pt idx="1757">
                  <c:v>19020</c:v>
                </c:pt>
                <c:pt idx="1758">
                  <c:v>19080</c:v>
                </c:pt>
                <c:pt idx="1759">
                  <c:v>19140</c:v>
                </c:pt>
                <c:pt idx="1760">
                  <c:v>19200</c:v>
                </c:pt>
                <c:pt idx="1761">
                  <c:v>19260</c:v>
                </c:pt>
                <c:pt idx="1762">
                  <c:v>19320</c:v>
                </c:pt>
                <c:pt idx="1763">
                  <c:v>19380</c:v>
                </c:pt>
                <c:pt idx="1764">
                  <c:v>19440</c:v>
                </c:pt>
                <c:pt idx="1765">
                  <c:v>19500</c:v>
                </c:pt>
                <c:pt idx="1766">
                  <c:v>19560</c:v>
                </c:pt>
                <c:pt idx="1767">
                  <c:v>19620</c:v>
                </c:pt>
                <c:pt idx="1768">
                  <c:v>19680</c:v>
                </c:pt>
                <c:pt idx="1769">
                  <c:v>19740</c:v>
                </c:pt>
                <c:pt idx="1770">
                  <c:v>19800</c:v>
                </c:pt>
                <c:pt idx="1771">
                  <c:v>19860</c:v>
                </c:pt>
                <c:pt idx="1772">
                  <c:v>19920</c:v>
                </c:pt>
                <c:pt idx="1773">
                  <c:v>19980</c:v>
                </c:pt>
                <c:pt idx="1774">
                  <c:v>20040</c:v>
                </c:pt>
                <c:pt idx="1775">
                  <c:v>20100</c:v>
                </c:pt>
                <c:pt idx="1776">
                  <c:v>20160</c:v>
                </c:pt>
                <c:pt idx="1777">
                  <c:v>20220</c:v>
                </c:pt>
                <c:pt idx="1778">
                  <c:v>20280</c:v>
                </c:pt>
                <c:pt idx="1779">
                  <c:v>20340</c:v>
                </c:pt>
                <c:pt idx="1780">
                  <c:v>20400</c:v>
                </c:pt>
                <c:pt idx="1781">
                  <c:v>20460</c:v>
                </c:pt>
                <c:pt idx="1782">
                  <c:v>20520</c:v>
                </c:pt>
                <c:pt idx="1783">
                  <c:v>20580</c:v>
                </c:pt>
                <c:pt idx="1784">
                  <c:v>20640</c:v>
                </c:pt>
                <c:pt idx="1785">
                  <c:v>20700</c:v>
                </c:pt>
                <c:pt idx="1786">
                  <c:v>20760</c:v>
                </c:pt>
                <c:pt idx="1787">
                  <c:v>20820</c:v>
                </c:pt>
                <c:pt idx="1788">
                  <c:v>20880</c:v>
                </c:pt>
                <c:pt idx="1789">
                  <c:v>20940</c:v>
                </c:pt>
                <c:pt idx="1790">
                  <c:v>21000</c:v>
                </c:pt>
                <c:pt idx="1791">
                  <c:v>21060</c:v>
                </c:pt>
                <c:pt idx="1792">
                  <c:v>21120</c:v>
                </c:pt>
                <c:pt idx="1793">
                  <c:v>21180</c:v>
                </c:pt>
                <c:pt idx="1794">
                  <c:v>21240</c:v>
                </c:pt>
                <c:pt idx="1795">
                  <c:v>21300</c:v>
                </c:pt>
                <c:pt idx="1796">
                  <c:v>21360</c:v>
                </c:pt>
                <c:pt idx="1797">
                  <c:v>21420</c:v>
                </c:pt>
                <c:pt idx="1798">
                  <c:v>21480</c:v>
                </c:pt>
                <c:pt idx="1799">
                  <c:v>21540</c:v>
                </c:pt>
                <c:pt idx="1800">
                  <c:v>21600</c:v>
                </c:pt>
                <c:pt idx="1801">
                  <c:v>21660</c:v>
                </c:pt>
                <c:pt idx="1802">
                  <c:v>21720</c:v>
                </c:pt>
                <c:pt idx="1803">
                  <c:v>21780</c:v>
                </c:pt>
                <c:pt idx="1804">
                  <c:v>21840</c:v>
                </c:pt>
                <c:pt idx="1805">
                  <c:v>21900</c:v>
                </c:pt>
                <c:pt idx="1806">
                  <c:v>21960</c:v>
                </c:pt>
                <c:pt idx="1807">
                  <c:v>22020</c:v>
                </c:pt>
                <c:pt idx="1808">
                  <c:v>22080</c:v>
                </c:pt>
                <c:pt idx="1809">
                  <c:v>22140</c:v>
                </c:pt>
                <c:pt idx="1810">
                  <c:v>22200</c:v>
                </c:pt>
                <c:pt idx="1811">
                  <c:v>22260</c:v>
                </c:pt>
                <c:pt idx="1812">
                  <c:v>22320</c:v>
                </c:pt>
                <c:pt idx="1813">
                  <c:v>22380</c:v>
                </c:pt>
                <c:pt idx="1814">
                  <c:v>22440</c:v>
                </c:pt>
                <c:pt idx="1815">
                  <c:v>22500</c:v>
                </c:pt>
                <c:pt idx="1816">
                  <c:v>22560</c:v>
                </c:pt>
                <c:pt idx="1817">
                  <c:v>22620</c:v>
                </c:pt>
                <c:pt idx="1818">
                  <c:v>22680</c:v>
                </c:pt>
                <c:pt idx="1819">
                  <c:v>22740</c:v>
                </c:pt>
                <c:pt idx="1820">
                  <c:v>22800</c:v>
                </c:pt>
                <c:pt idx="1821">
                  <c:v>22860</c:v>
                </c:pt>
                <c:pt idx="1822">
                  <c:v>22920</c:v>
                </c:pt>
                <c:pt idx="1823">
                  <c:v>22980</c:v>
                </c:pt>
                <c:pt idx="1824">
                  <c:v>23040</c:v>
                </c:pt>
                <c:pt idx="1825">
                  <c:v>23100</c:v>
                </c:pt>
                <c:pt idx="1826">
                  <c:v>23160</c:v>
                </c:pt>
                <c:pt idx="1827">
                  <c:v>23220</c:v>
                </c:pt>
                <c:pt idx="1828">
                  <c:v>23280</c:v>
                </c:pt>
                <c:pt idx="1829">
                  <c:v>23340</c:v>
                </c:pt>
                <c:pt idx="1830">
                  <c:v>23400</c:v>
                </c:pt>
                <c:pt idx="1831">
                  <c:v>23460</c:v>
                </c:pt>
                <c:pt idx="1832">
                  <c:v>23520</c:v>
                </c:pt>
                <c:pt idx="1833">
                  <c:v>23580</c:v>
                </c:pt>
                <c:pt idx="1834">
                  <c:v>23640</c:v>
                </c:pt>
                <c:pt idx="1835">
                  <c:v>23700</c:v>
                </c:pt>
                <c:pt idx="1836">
                  <c:v>23760</c:v>
                </c:pt>
                <c:pt idx="1837">
                  <c:v>23820</c:v>
                </c:pt>
                <c:pt idx="1838">
                  <c:v>23880</c:v>
                </c:pt>
                <c:pt idx="1839">
                  <c:v>23940</c:v>
                </c:pt>
                <c:pt idx="1840">
                  <c:v>24000</c:v>
                </c:pt>
                <c:pt idx="1841">
                  <c:v>24060</c:v>
                </c:pt>
                <c:pt idx="1842">
                  <c:v>24120</c:v>
                </c:pt>
                <c:pt idx="1843">
                  <c:v>24180</c:v>
                </c:pt>
                <c:pt idx="1844">
                  <c:v>24240</c:v>
                </c:pt>
                <c:pt idx="1845">
                  <c:v>24300</c:v>
                </c:pt>
                <c:pt idx="1846">
                  <c:v>24360</c:v>
                </c:pt>
                <c:pt idx="1847">
                  <c:v>24420</c:v>
                </c:pt>
                <c:pt idx="1848">
                  <c:v>24480</c:v>
                </c:pt>
                <c:pt idx="1849">
                  <c:v>24540</c:v>
                </c:pt>
                <c:pt idx="1850">
                  <c:v>24600</c:v>
                </c:pt>
                <c:pt idx="1851">
                  <c:v>24660</c:v>
                </c:pt>
                <c:pt idx="1852">
                  <c:v>24720</c:v>
                </c:pt>
                <c:pt idx="1853">
                  <c:v>24780</c:v>
                </c:pt>
                <c:pt idx="1854">
                  <c:v>24840</c:v>
                </c:pt>
                <c:pt idx="1855">
                  <c:v>24900</c:v>
                </c:pt>
                <c:pt idx="1856">
                  <c:v>24960</c:v>
                </c:pt>
                <c:pt idx="1857">
                  <c:v>25020</c:v>
                </c:pt>
                <c:pt idx="1858">
                  <c:v>25080</c:v>
                </c:pt>
                <c:pt idx="1859">
                  <c:v>25140</c:v>
                </c:pt>
                <c:pt idx="1860">
                  <c:v>25200</c:v>
                </c:pt>
                <c:pt idx="1861">
                  <c:v>25260</c:v>
                </c:pt>
                <c:pt idx="1862">
                  <c:v>25320</c:v>
                </c:pt>
                <c:pt idx="1863">
                  <c:v>25380</c:v>
                </c:pt>
                <c:pt idx="1864">
                  <c:v>25440</c:v>
                </c:pt>
                <c:pt idx="1865">
                  <c:v>25500</c:v>
                </c:pt>
                <c:pt idx="1866">
                  <c:v>25560</c:v>
                </c:pt>
                <c:pt idx="1867">
                  <c:v>25620</c:v>
                </c:pt>
                <c:pt idx="1868">
                  <c:v>25680</c:v>
                </c:pt>
                <c:pt idx="1869">
                  <c:v>25740</c:v>
                </c:pt>
                <c:pt idx="1870">
                  <c:v>25800</c:v>
                </c:pt>
                <c:pt idx="1871">
                  <c:v>25860</c:v>
                </c:pt>
                <c:pt idx="1872">
                  <c:v>25920</c:v>
                </c:pt>
                <c:pt idx="1873">
                  <c:v>25980</c:v>
                </c:pt>
                <c:pt idx="1874">
                  <c:v>26040</c:v>
                </c:pt>
                <c:pt idx="1875">
                  <c:v>26100</c:v>
                </c:pt>
                <c:pt idx="1876">
                  <c:v>26160</c:v>
                </c:pt>
                <c:pt idx="1877">
                  <c:v>26220</c:v>
                </c:pt>
                <c:pt idx="1878">
                  <c:v>26280</c:v>
                </c:pt>
                <c:pt idx="1879">
                  <c:v>26340</c:v>
                </c:pt>
                <c:pt idx="1880">
                  <c:v>26400</c:v>
                </c:pt>
                <c:pt idx="1881">
                  <c:v>26460</c:v>
                </c:pt>
                <c:pt idx="1882">
                  <c:v>26520</c:v>
                </c:pt>
                <c:pt idx="1883">
                  <c:v>26580</c:v>
                </c:pt>
                <c:pt idx="1884">
                  <c:v>26640</c:v>
                </c:pt>
                <c:pt idx="1885">
                  <c:v>26700</c:v>
                </c:pt>
                <c:pt idx="1886">
                  <c:v>26760</c:v>
                </c:pt>
                <c:pt idx="1887">
                  <c:v>26820</c:v>
                </c:pt>
                <c:pt idx="1888">
                  <c:v>26880</c:v>
                </c:pt>
                <c:pt idx="1889">
                  <c:v>26940</c:v>
                </c:pt>
                <c:pt idx="1890">
                  <c:v>27000</c:v>
                </c:pt>
                <c:pt idx="1891">
                  <c:v>27060</c:v>
                </c:pt>
                <c:pt idx="1892">
                  <c:v>27120</c:v>
                </c:pt>
                <c:pt idx="1893">
                  <c:v>27180</c:v>
                </c:pt>
                <c:pt idx="1894">
                  <c:v>27240</c:v>
                </c:pt>
                <c:pt idx="1895">
                  <c:v>27300</c:v>
                </c:pt>
                <c:pt idx="1896">
                  <c:v>27360</c:v>
                </c:pt>
                <c:pt idx="1897">
                  <c:v>27420</c:v>
                </c:pt>
                <c:pt idx="1898">
                  <c:v>27480</c:v>
                </c:pt>
                <c:pt idx="1899">
                  <c:v>27540</c:v>
                </c:pt>
                <c:pt idx="1900">
                  <c:v>27600</c:v>
                </c:pt>
                <c:pt idx="1901">
                  <c:v>27660</c:v>
                </c:pt>
                <c:pt idx="1902">
                  <c:v>27720</c:v>
                </c:pt>
                <c:pt idx="1903">
                  <c:v>27780</c:v>
                </c:pt>
                <c:pt idx="1904">
                  <c:v>27840</c:v>
                </c:pt>
                <c:pt idx="1905">
                  <c:v>27900</c:v>
                </c:pt>
                <c:pt idx="1906">
                  <c:v>27960</c:v>
                </c:pt>
                <c:pt idx="1907">
                  <c:v>28020</c:v>
                </c:pt>
                <c:pt idx="1908">
                  <c:v>28080</c:v>
                </c:pt>
                <c:pt idx="1909">
                  <c:v>28140</c:v>
                </c:pt>
                <c:pt idx="1910">
                  <c:v>28200</c:v>
                </c:pt>
                <c:pt idx="1911">
                  <c:v>28260</c:v>
                </c:pt>
                <c:pt idx="1912">
                  <c:v>28320</c:v>
                </c:pt>
                <c:pt idx="1913">
                  <c:v>28380</c:v>
                </c:pt>
                <c:pt idx="1914">
                  <c:v>28440</c:v>
                </c:pt>
                <c:pt idx="1915">
                  <c:v>28500</c:v>
                </c:pt>
                <c:pt idx="1916">
                  <c:v>28560</c:v>
                </c:pt>
                <c:pt idx="1917">
                  <c:v>28620</c:v>
                </c:pt>
                <c:pt idx="1918">
                  <c:v>28680</c:v>
                </c:pt>
                <c:pt idx="1919">
                  <c:v>28740</c:v>
                </c:pt>
                <c:pt idx="1920">
                  <c:v>28800</c:v>
                </c:pt>
                <c:pt idx="1921">
                  <c:v>28860</c:v>
                </c:pt>
                <c:pt idx="1922">
                  <c:v>28920</c:v>
                </c:pt>
                <c:pt idx="1923">
                  <c:v>28980</c:v>
                </c:pt>
                <c:pt idx="1924">
                  <c:v>29040</c:v>
                </c:pt>
                <c:pt idx="1925">
                  <c:v>29100</c:v>
                </c:pt>
                <c:pt idx="1926">
                  <c:v>29160</c:v>
                </c:pt>
                <c:pt idx="1927">
                  <c:v>29220</c:v>
                </c:pt>
                <c:pt idx="1928">
                  <c:v>29280</c:v>
                </c:pt>
                <c:pt idx="1929">
                  <c:v>29340</c:v>
                </c:pt>
                <c:pt idx="1930">
                  <c:v>29400</c:v>
                </c:pt>
                <c:pt idx="1931">
                  <c:v>29460</c:v>
                </c:pt>
                <c:pt idx="1932">
                  <c:v>29520</c:v>
                </c:pt>
                <c:pt idx="1933">
                  <c:v>29580</c:v>
                </c:pt>
                <c:pt idx="1934">
                  <c:v>29640</c:v>
                </c:pt>
                <c:pt idx="1935">
                  <c:v>29700</c:v>
                </c:pt>
                <c:pt idx="1936">
                  <c:v>29760</c:v>
                </c:pt>
                <c:pt idx="1937">
                  <c:v>29820</c:v>
                </c:pt>
                <c:pt idx="1938">
                  <c:v>29880</c:v>
                </c:pt>
                <c:pt idx="1939">
                  <c:v>29940</c:v>
                </c:pt>
                <c:pt idx="1940">
                  <c:v>30000</c:v>
                </c:pt>
                <c:pt idx="1941">
                  <c:v>30060</c:v>
                </c:pt>
                <c:pt idx="1942">
                  <c:v>30120</c:v>
                </c:pt>
                <c:pt idx="1943">
                  <c:v>30180</c:v>
                </c:pt>
                <c:pt idx="1944">
                  <c:v>30240</c:v>
                </c:pt>
                <c:pt idx="1945">
                  <c:v>30300</c:v>
                </c:pt>
                <c:pt idx="1946">
                  <c:v>30360</c:v>
                </c:pt>
                <c:pt idx="1947">
                  <c:v>30420</c:v>
                </c:pt>
                <c:pt idx="1948">
                  <c:v>30480</c:v>
                </c:pt>
                <c:pt idx="1949">
                  <c:v>30540</c:v>
                </c:pt>
                <c:pt idx="1950">
                  <c:v>30600</c:v>
                </c:pt>
                <c:pt idx="1951">
                  <c:v>30660</c:v>
                </c:pt>
                <c:pt idx="1952">
                  <c:v>30720</c:v>
                </c:pt>
                <c:pt idx="1953">
                  <c:v>30780</c:v>
                </c:pt>
                <c:pt idx="1954">
                  <c:v>30840</c:v>
                </c:pt>
                <c:pt idx="1955">
                  <c:v>30900</c:v>
                </c:pt>
                <c:pt idx="1956">
                  <c:v>30960</c:v>
                </c:pt>
                <c:pt idx="1957">
                  <c:v>31020</c:v>
                </c:pt>
                <c:pt idx="1958">
                  <c:v>31080</c:v>
                </c:pt>
                <c:pt idx="1959">
                  <c:v>31140</c:v>
                </c:pt>
                <c:pt idx="1960">
                  <c:v>31200</c:v>
                </c:pt>
                <c:pt idx="1961">
                  <c:v>31260</c:v>
                </c:pt>
                <c:pt idx="1962">
                  <c:v>31320</c:v>
                </c:pt>
                <c:pt idx="1963">
                  <c:v>31380</c:v>
                </c:pt>
                <c:pt idx="1964">
                  <c:v>31440</c:v>
                </c:pt>
                <c:pt idx="1965">
                  <c:v>31500</c:v>
                </c:pt>
                <c:pt idx="1966">
                  <c:v>31560</c:v>
                </c:pt>
                <c:pt idx="1967">
                  <c:v>31620</c:v>
                </c:pt>
                <c:pt idx="1968">
                  <c:v>31680</c:v>
                </c:pt>
                <c:pt idx="1969">
                  <c:v>31740</c:v>
                </c:pt>
                <c:pt idx="1970">
                  <c:v>31800</c:v>
                </c:pt>
                <c:pt idx="1971">
                  <c:v>31860</c:v>
                </c:pt>
                <c:pt idx="1972">
                  <c:v>31920</c:v>
                </c:pt>
                <c:pt idx="1973">
                  <c:v>31980</c:v>
                </c:pt>
                <c:pt idx="1974">
                  <c:v>32040</c:v>
                </c:pt>
                <c:pt idx="1975">
                  <c:v>32100</c:v>
                </c:pt>
                <c:pt idx="1976">
                  <c:v>32160</c:v>
                </c:pt>
                <c:pt idx="1977">
                  <c:v>32220</c:v>
                </c:pt>
                <c:pt idx="1978">
                  <c:v>32280</c:v>
                </c:pt>
                <c:pt idx="1979">
                  <c:v>32340</c:v>
                </c:pt>
                <c:pt idx="1980">
                  <c:v>32400</c:v>
                </c:pt>
                <c:pt idx="1981">
                  <c:v>32460</c:v>
                </c:pt>
                <c:pt idx="1982">
                  <c:v>32520</c:v>
                </c:pt>
                <c:pt idx="1983">
                  <c:v>32580</c:v>
                </c:pt>
                <c:pt idx="1984">
                  <c:v>32640</c:v>
                </c:pt>
                <c:pt idx="1985">
                  <c:v>32700</c:v>
                </c:pt>
                <c:pt idx="1986">
                  <c:v>32760</c:v>
                </c:pt>
                <c:pt idx="1987">
                  <c:v>32820</c:v>
                </c:pt>
                <c:pt idx="1988">
                  <c:v>32880</c:v>
                </c:pt>
                <c:pt idx="1989">
                  <c:v>32940</c:v>
                </c:pt>
                <c:pt idx="1990">
                  <c:v>33000</c:v>
                </c:pt>
                <c:pt idx="1991">
                  <c:v>33060</c:v>
                </c:pt>
                <c:pt idx="1992">
                  <c:v>33120</c:v>
                </c:pt>
                <c:pt idx="1993">
                  <c:v>33180</c:v>
                </c:pt>
                <c:pt idx="1994">
                  <c:v>33240</c:v>
                </c:pt>
                <c:pt idx="1995">
                  <c:v>33300</c:v>
                </c:pt>
                <c:pt idx="1996">
                  <c:v>33360</c:v>
                </c:pt>
                <c:pt idx="1997">
                  <c:v>33420</c:v>
                </c:pt>
                <c:pt idx="1998">
                  <c:v>33480</c:v>
                </c:pt>
                <c:pt idx="1999">
                  <c:v>33540</c:v>
                </c:pt>
                <c:pt idx="2000">
                  <c:v>33600</c:v>
                </c:pt>
                <c:pt idx="2001">
                  <c:v>33660</c:v>
                </c:pt>
                <c:pt idx="2002">
                  <c:v>33720</c:v>
                </c:pt>
                <c:pt idx="2003">
                  <c:v>33780</c:v>
                </c:pt>
                <c:pt idx="2004">
                  <c:v>33840</c:v>
                </c:pt>
                <c:pt idx="2005">
                  <c:v>33900</c:v>
                </c:pt>
                <c:pt idx="2006">
                  <c:v>33960</c:v>
                </c:pt>
                <c:pt idx="2007">
                  <c:v>34020</c:v>
                </c:pt>
                <c:pt idx="2008">
                  <c:v>34080</c:v>
                </c:pt>
                <c:pt idx="2009">
                  <c:v>34140</c:v>
                </c:pt>
                <c:pt idx="2010">
                  <c:v>34200</c:v>
                </c:pt>
                <c:pt idx="2011">
                  <c:v>34260</c:v>
                </c:pt>
                <c:pt idx="2012">
                  <c:v>34320</c:v>
                </c:pt>
                <c:pt idx="2013">
                  <c:v>34380</c:v>
                </c:pt>
                <c:pt idx="2014">
                  <c:v>34440</c:v>
                </c:pt>
                <c:pt idx="2015">
                  <c:v>34500</c:v>
                </c:pt>
                <c:pt idx="2016">
                  <c:v>34560</c:v>
                </c:pt>
                <c:pt idx="2017">
                  <c:v>34620</c:v>
                </c:pt>
                <c:pt idx="2018">
                  <c:v>34680</c:v>
                </c:pt>
                <c:pt idx="2019">
                  <c:v>34740</c:v>
                </c:pt>
                <c:pt idx="2020">
                  <c:v>34800</c:v>
                </c:pt>
                <c:pt idx="2021">
                  <c:v>34860</c:v>
                </c:pt>
                <c:pt idx="2022">
                  <c:v>34920</c:v>
                </c:pt>
                <c:pt idx="2023">
                  <c:v>34980</c:v>
                </c:pt>
                <c:pt idx="2024">
                  <c:v>35040</c:v>
                </c:pt>
                <c:pt idx="2025">
                  <c:v>35100</c:v>
                </c:pt>
                <c:pt idx="2026">
                  <c:v>35160</c:v>
                </c:pt>
                <c:pt idx="2027">
                  <c:v>35220</c:v>
                </c:pt>
                <c:pt idx="2028">
                  <c:v>35280</c:v>
                </c:pt>
                <c:pt idx="2029">
                  <c:v>35340</c:v>
                </c:pt>
                <c:pt idx="2030">
                  <c:v>35400</c:v>
                </c:pt>
                <c:pt idx="2031">
                  <c:v>35460</c:v>
                </c:pt>
                <c:pt idx="2032">
                  <c:v>35520</c:v>
                </c:pt>
                <c:pt idx="2033">
                  <c:v>35580</c:v>
                </c:pt>
                <c:pt idx="2034">
                  <c:v>35640</c:v>
                </c:pt>
                <c:pt idx="2035">
                  <c:v>35700</c:v>
                </c:pt>
                <c:pt idx="2036">
                  <c:v>35760</c:v>
                </c:pt>
                <c:pt idx="2037">
                  <c:v>35820</c:v>
                </c:pt>
                <c:pt idx="2038">
                  <c:v>35880</c:v>
                </c:pt>
                <c:pt idx="2039">
                  <c:v>35940</c:v>
                </c:pt>
                <c:pt idx="2040">
                  <c:v>36000</c:v>
                </c:pt>
                <c:pt idx="2041">
                  <c:v>36060</c:v>
                </c:pt>
                <c:pt idx="2042">
                  <c:v>36120</c:v>
                </c:pt>
                <c:pt idx="2043">
                  <c:v>36180</c:v>
                </c:pt>
                <c:pt idx="2044">
                  <c:v>36240</c:v>
                </c:pt>
                <c:pt idx="2045">
                  <c:v>36300</c:v>
                </c:pt>
                <c:pt idx="2046">
                  <c:v>36360</c:v>
                </c:pt>
                <c:pt idx="2047">
                  <c:v>36420</c:v>
                </c:pt>
                <c:pt idx="2048">
                  <c:v>36480</c:v>
                </c:pt>
                <c:pt idx="2049">
                  <c:v>36540</c:v>
                </c:pt>
                <c:pt idx="2050">
                  <c:v>36600</c:v>
                </c:pt>
                <c:pt idx="2051">
                  <c:v>36660</c:v>
                </c:pt>
                <c:pt idx="2052">
                  <c:v>36720</c:v>
                </c:pt>
                <c:pt idx="2053">
                  <c:v>36780</c:v>
                </c:pt>
                <c:pt idx="2054">
                  <c:v>36840</c:v>
                </c:pt>
                <c:pt idx="2055">
                  <c:v>36900</c:v>
                </c:pt>
                <c:pt idx="2056">
                  <c:v>36960</c:v>
                </c:pt>
                <c:pt idx="2057">
                  <c:v>37020</c:v>
                </c:pt>
                <c:pt idx="2058">
                  <c:v>37080</c:v>
                </c:pt>
                <c:pt idx="2059">
                  <c:v>37140</c:v>
                </c:pt>
                <c:pt idx="2060">
                  <c:v>37200</c:v>
                </c:pt>
                <c:pt idx="2061">
                  <c:v>37260</c:v>
                </c:pt>
                <c:pt idx="2062">
                  <c:v>37320</c:v>
                </c:pt>
                <c:pt idx="2063">
                  <c:v>37380</c:v>
                </c:pt>
                <c:pt idx="2064">
                  <c:v>37440</c:v>
                </c:pt>
                <c:pt idx="2065">
                  <c:v>37500</c:v>
                </c:pt>
                <c:pt idx="2066">
                  <c:v>37560</c:v>
                </c:pt>
                <c:pt idx="2067">
                  <c:v>37620</c:v>
                </c:pt>
                <c:pt idx="2068">
                  <c:v>37680</c:v>
                </c:pt>
                <c:pt idx="2069">
                  <c:v>37740</c:v>
                </c:pt>
                <c:pt idx="2070">
                  <c:v>37800</c:v>
                </c:pt>
                <c:pt idx="2071">
                  <c:v>37860</c:v>
                </c:pt>
                <c:pt idx="2072">
                  <c:v>37920</c:v>
                </c:pt>
                <c:pt idx="2073">
                  <c:v>37980</c:v>
                </c:pt>
                <c:pt idx="2074">
                  <c:v>38040</c:v>
                </c:pt>
                <c:pt idx="2075">
                  <c:v>38100</c:v>
                </c:pt>
                <c:pt idx="2076">
                  <c:v>38160</c:v>
                </c:pt>
                <c:pt idx="2077">
                  <c:v>38220</c:v>
                </c:pt>
                <c:pt idx="2078">
                  <c:v>38280</c:v>
                </c:pt>
                <c:pt idx="2079">
                  <c:v>38340</c:v>
                </c:pt>
                <c:pt idx="2080">
                  <c:v>38400</c:v>
                </c:pt>
                <c:pt idx="2081">
                  <c:v>38460</c:v>
                </c:pt>
                <c:pt idx="2082">
                  <c:v>38520</c:v>
                </c:pt>
                <c:pt idx="2083">
                  <c:v>38580</c:v>
                </c:pt>
                <c:pt idx="2084">
                  <c:v>38640</c:v>
                </c:pt>
                <c:pt idx="2085">
                  <c:v>38700</c:v>
                </c:pt>
                <c:pt idx="2086">
                  <c:v>38760</c:v>
                </c:pt>
                <c:pt idx="2087">
                  <c:v>38820</c:v>
                </c:pt>
                <c:pt idx="2088">
                  <c:v>38880</c:v>
                </c:pt>
                <c:pt idx="2089">
                  <c:v>38940</c:v>
                </c:pt>
                <c:pt idx="2090">
                  <c:v>39000</c:v>
                </c:pt>
                <c:pt idx="2091">
                  <c:v>39060</c:v>
                </c:pt>
                <c:pt idx="2092">
                  <c:v>39120</c:v>
                </c:pt>
                <c:pt idx="2093">
                  <c:v>39180</c:v>
                </c:pt>
                <c:pt idx="2094">
                  <c:v>39240</c:v>
                </c:pt>
                <c:pt idx="2095">
                  <c:v>39300</c:v>
                </c:pt>
                <c:pt idx="2096">
                  <c:v>39360</c:v>
                </c:pt>
                <c:pt idx="2097">
                  <c:v>39420</c:v>
                </c:pt>
                <c:pt idx="2098">
                  <c:v>39480</c:v>
                </c:pt>
                <c:pt idx="2099">
                  <c:v>39540</c:v>
                </c:pt>
                <c:pt idx="2100">
                  <c:v>39600</c:v>
                </c:pt>
                <c:pt idx="2101">
                  <c:v>39660</c:v>
                </c:pt>
                <c:pt idx="2102">
                  <c:v>39720</c:v>
                </c:pt>
                <c:pt idx="2103">
                  <c:v>39780</c:v>
                </c:pt>
                <c:pt idx="2104">
                  <c:v>39840</c:v>
                </c:pt>
                <c:pt idx="2105">
                  <c:v>39900</c:v>
                </c:pt>
                <c:pt idx="2106">
                  <c:v>39960</c:v>
                </c:pt>
                <c:pt idx="2107">
                  <c:v>40020</c:v>
                </c:pt>
                <c:pt idx="2108">
                  <c:v>40080</c:v>
                </c:pt>
                <c:pt idx="2109">
                  <c:v>40140</c:v>
                </c:pt>
                <c:pt idx="2110">
                  <c:v>40200</c:v>
                </c:pt>
                <c:pt idx="2111">
                  <c:v>40260</c:v>
                </c:pt>
                <c:pt idx="2112">
                  <c:v>40320</c:v>
                </c:pt>
                <c:pt idx="2113">
                  <c:v>40380</c:v>
                </c:pt>
                <c:pt idx="2114">
                  <c:v>40440</c:v>
                </c:pt>
                <c:pt idx="2115">
                  <c:v>40500</c:v>
                </c:pt>
                <c:pt idx="2116">
                  <c:v>40560</c:v>
                </c:pt>
                <c:pt idx="2117">
                  <c:v>40620</c:v>
                </c:pt>
                <c:pt idx="2118">
                  <c:v>40680</c:v>
                </c:pt>
                <c:pt idx="2119">
                  <c:v>40740</c:v>
                </c:pt>
                <c:pt idx="2120">
                  <c:v>40800</c:v>
                </c:pt>
                <c:pt idx="2121">
                  <c:v>40860</c:v>
                </c:pt>
                <c:pt idx="2122">
                  <c:v>40920</c:v>
                </c:pt>
                <c:pt idx="2123">
                  <c:v>40980</c:v>
                </c:pt>
                <c:pt idx="2124">
                  <c:v>41040</c:v>
                </c:pt>
                <c:pt idx="2125">
                  <c:v>41100</c:v>
                </c:pt>
                <c:pt idx="2126">
                  <c:v>41160</c:v>
                </c:pt>
                <c:pt idx="2127">
                  <c:v>41220</c:v>
                </c:pt>
                <c:pt idx="2128">
                  <c:v>41280</c:v>
                </c:pt>
                <c:pt idx="2129">
                  <c:v>41340</c:v>
                </c:pt>
                <c:pt idx="2130">
                  <c:v>41400</c:v>
                </c:pt>
                <c:pt idx="2131">
                  <c:v>41460</c:v>
                </c:pt>
                <c:pt idx="2132">
                  <c:v>41520</c:v>
                </c:pt>
                <c:pt idx="2133">
                  <c:v>41580</c:v>
                </c:pt>
                <c:pt idx="2134">
                  <c:v>41640</c:v>
                </c:pt>
                <c:pt idx="2135">
                  <c:v>41700</c:v>
                </c:pt>
                <c:pt idx="2136">
                  <c:v>41760</c:v>
                </c:pt>
                <c:pt idx="2137">
                  <c:v>41820</c:v>
                </c:pt>
                <c:pt idx="2138">
                  <c:v>41880</c:v>
                </c:pt>
                <c:pt idx="2139">
                  <c:v>41940</c:v>
                </c:pt>
                <c:pt idx="2140">
                  <c:v>42000</c:v>
                </c:pt>
                <c:pt idx="2141">
                  <c:v>42060</c:v>
                </c:pt>
                <c:pt idx="2142">
                  <c:v>42120</c:v>
                </c:pt>
                <c:pt idx="2143">
                  <c:v>42180</c:v>
                </c:pt>
                <c:pt idx="2144">
                  <c:v>42240</c:v>
                </c:pt>
                <c:pt idx="2145">
                  <c:v>42300</c:v>
                </c:pt>
                <c:pt idx="2146">
                  <c:v>42360</c:v>
                </c:pt>
                <c:pt idx="2147">
                  <c:v>42420</c:v>
                </c:pt>
                <c:pt idx="2148">
                  <c:v>42480</c:v>
                </c:pt>
                <c:pt idx="2149">
                  <c:v>42540</c:v>
                </c:pt>
                <c:pt idx="2150">
                  <c:v>42600</c:v>
                </c:pt>
                <c:pt idx="2151">
                  <c:v>42660</c:v>
                </c:pt>
                <c:pt idx="2152">
                  <c:v>42720</c:v>
                </c:pt>
                <c:pt idx="2153">
                  <c:v>42780</c:v>
                </c:pt>
                <c:pt idx="2154">
                  <c:v>42840</c:v>
                </c:pt>
                <c:pt idx="2155">
                  <c:v>42900</c:v>
                </c:pt>
                <c:pt idx="2156">
                  <c:v>42960</c:v>
                </c:pt>
                <c:pt idx="2157">
                  <c:v>43020</c:v>
                </c:pt>
                <c:pt idx="2158">
                  <c:v>43080</c:v>
                </c:pt>
                <c:pt idx="2159">
                  <c:v>43140</c:v>
                </c:pt>
                <c:pt idx="2160">
                  <c:v>43200</c:v>
                </c:pt>
                <c:pt idx="2161">
                  <c:v>43260</c:v>
                </c:pt>
                <c:pt idx="2162">
                  <c:v>43320</c:v>
                </c:pt>
                <c:pt idx="2163">
                  <c:v>43380</c:v>
                </c:pt>
                <c:pt idx="2164">
                  <c:v>43440</c:v>
                </c:pt>
                <c:pt idx="2165">
                  <c:v>43500</c:v>
                </c:pt>
                <c:pt idx="2166">
                  <c:v>43560</c:v>
                </c:pt>
                <c:pt idx="2167">
                  <c:v>43620</c:v>
                </c:pt>
                <c:pt idx="2168">
                  <c:v>43680</c:v>
                </c:pt>
                <c:pt idx="2169">
                  <c:v>43740</c:v>
                </c:pt>
                <c:pt idx="2170">
                  <c:v>43800</c:v>
                </c:pt>
                <c:pt idx="2171">
                  <c:v>43860</c:v>
                </c:pt>
                <c:pt idx="2172">
                  <c:v>43920</c:v>
                </c:pt>
                <c:pt idx="2173">
                  <c:v>43980</c:v>
                </c:pt>
                <c:pt idx="2174">
                  <c:v>44040</c:v>
                </c:pt>
                <c:pt idx="2175">
                  <c:v>44100</c:v>
                </c:pt>
                <c:pt idx="2176">
                  <c:v>44160</c:v>
                </c:pt>
                <c:pt idx="2177">
                  <c:v>44220</c:v>
                </c:pt>
                <c:pt idx="2178">
                  <c:v>44280</c:v>
                </c:pt>
                <c:pt idx="2179">
                  <c:v>44340</c:v>
                </c:pt>
                <c:pt idx="2180">
                  <c:v>44400</c:v>
                </c:pt>
                <c:pt idx="2181">
                  <c:v>44460</c:v>
                </c:pt>
                <c:pt idx="2182">
                  <c:v>44520</c:v>
                </c:pt>
                <c:pt idx="2183">
                  <c:v>44580</c:v>
                </c:pt>
                <c:pt idx="2184">
                  <c:v>44640</c:v>
                </c:pt>
                <c:pt idx="2185">
                  <c:v>44700</c:v>
                </c:pt>
                <c:pt idx="2186">
                  <c:v>44760</c:v>
                </c:pt>
                <c:pt idx="2187">
                  <c:v>44820</c:v>
                </c:pt>
                <c:pt idx="2188">
                  <c:v>44880</c:v>
                </c:pt>
                <c:pt idx="2189">
                  <c:v>44940</c:v>
                </c:pt>
                <c:pt idx="2190">
                  <c:v>45000</c:v>
                </c:pt>
                <c:pt idx="2191">
                  <c:v>45060</c:v>
                </c:pt>
                <c:pt idx="2192">
                  <c:v>45120</c:v>
                </c:pt>
                <c:pt idx="2193">
                  <c:v>45180</c:v>
                </c:pt>
                <c:pt idx="2194">
                  <c:v>45240</c:v>
                </c:pt>
                <c:pt idx="2195">
                  <c:v>45300</c:v>
                </c:pt>
                <c:pt idx="2196">
                  <c:v>45360</c:v>
                </c:pt>
                <c:pt idx="2197">
                  <c:v>45420</c:v>
                </c:pt>
                <c:pt idx="2198">
                  <c:v>45480</c:v>
                </c:pt>
                <c:pt idx="2199">
                  <c:v>45540</c:v>
                </c:pt>
                <c:pt idx="2200">
                  <c:v>45600</c:v>
                </c:pt>
                <c:pt idx="2201">
                  <c:v>45660</c:v>
                </c:pt>
                <c:pt idx="2202">
                  <c:v>45720</c:v>
                </c:pt>
                <c:pt idx="2203">
                  <c:v>45780</c:v>
                </c:pt>
                <c:pt idx="2204">
                  <c:v>45840</c:v>
                </c:pt>
                <c:pt idx="2205">
                  <c:v>45900</c:v>
                </c:pt>
                <c:pt idx="2206">
                  <c:v>45960</c:v>
                </c:pt>
                <c:pt idx="2207">
                  <c:v>46020</c:v>
                </c:pt>
                <c:pt idx="2208">
                  <c:v>46080</c:v>
                </c:pt>
                <c:pt idx="2209">
                  <c:v>46140</c:v>
                </c:pt>
                <c:pt idx="2210">
                  <c:v>46200</c:v>
                </c:pt>
                <c:pt idx="2211">
                  <c:v>46260</c:v>
                </c:pt>
                <c:pt idx="2212">
                  <c:v>46320</c:v>
                </c:pt>
                <c:pt idx="2213">
                  <c:v>46380</c:v>
                </c:pt>
                <c:pt idx="2214">
                  <c:v>46440</c:v>
                </c:pt>
                <c:pt idx="2215">
                  <c:v>46500</c:v>
                </c:pt>
                <c:pt idx="2216">
                  <c:v>46560</c:v>
                </c:pt>
                <c:pt idx="2217">
                  <c:v>46620</c:v>
                </c:pt>
                <c:pt idx="2218">
                  <c:v>46680</c:v>
                </c:pt>
                <c:pt idx="2219">
                  <c:v>46740</c:v>
                </c:pt>
                <c:pt idx="2220">
                  <c:v>46800</c:v>
                </c:pt>
                <c:pt idx="2221">
                  <c:v>46860</c:v>
                </c:pt>
                <c:pt idx="2222">
                  <c:v>46920</c:v>
                </c:pt>
                <c:pt idx="2223">
                  <c:v>46980</c:v>
                </c:pt>
                <c:pt idx="2224">
                  <c:v>47040</c:v>
                </c:pt>
                <c:pt idx="2225">
                  <c:v>47100</c:v>
                </c:pt>
                <c:pt idx="2226">
                  <c:v>47160</c:v>
                </c:pt>
                <c:pt idx="2227">
                  <c:v>47220</c:v>
                </c:pt>
                <c:pt idx="2228">
                  <c:v>47280</c:v>
                </c:pt>
                <c:pt idx="2229">
                  <c:v>47340</c:v>
                </c:pt>
                <c:pt idx="2230">
                  <c:v>47400</c:v>
                </c:pt>
                <c:pt idx="2231">
                  <c:v>47460</c:v>
                </c:pt>
                <c:pt idx="2232">
                  <c:v>47520</c:v>
                </c:pt>
                <c:pt idx="2233">
                  <c:v>47580</c:v>
                </c:pt>
                <c:pt idx="2234">
                  <c:v>47640</c:v>
                </c:pt>
                <c:pt idx="2235">
                  <c:v>47700</c:v>
                </c:pt>
                <c:pt idx="2236">
                  <c:v>47760</c:v>
                </c:pt>
                <c:pt idx="2237">
                  <c:v>47820</c:v>
                </c:pt>
                <c:pt idx="2238">
                  <c:v>47880</c:v>
                </c:pt>
                <c:pt idx="2239">
                  <c:v>47940</c:v>
                </c:pt>
                <c:pt idx="2240">
                  <c:v>48000</c:v>
                </c:pt>
                <c:pt idx="2241">
                  <c:v>48060</c:v>
                </c:pt>
                <c:pt idx="2242">
                  <c:v>48120</c:v>
                </c:pt>
                <c:pt idx="2243">
                  <c:v>48180</c:v>
                </c:pt>
                <c:pt idx="2244">
                  <c:v>48240</c:v>
                </c:pt>
                <c:pt idx="2245">
                  <c:v>48300</c:v>
                </c:pt>
                <c:pt idx="2246">
                  <c:v>48360</c:v>
                </c:pt>
                <c:pt idx="2247">
                  <c:v>48420</c:v>
                </c:pt>
                <c:pt idx="2248">
                  <c:v>48480</c:v>
                </c:pt>
                <c:pt idx="2249">
                  <c:v>48540</c:v>
                </c:pt>
                <c:pt idx="2250">
                  <c:v>48600</c:v>
                </c:pt>
                <c:pt idx="2251">
                  <c:v>48660</c:v>
                </c:pt>
                <c:pt idx="2252">
                  <c:v>48720</c:v>
                </c:pt>
                <c:pt idx="2253">
                  <c:v>48780</c:v>
                </c:pt>
                <c:pt idx="2254">
                  <c:v>48840</c:v>
                </c:pt>
                <c:pt idx="2255">
                  <c:v>48900</c:v>
                </c:pt>
                <c:pt idx="2256">
                  <c:v>48960</c:v>
                </c:pt>
                <c:pt idx="2257">
                  <c:v>49020</c:v>
                </c:pt>
                <c:pt idx="2258">
                  <c:v>49080</c:v>
                </c:pt>
                <c:pt idx="2259">
                  <c:v>49140</c:v>
                </c:pt>
                <c:pt idx="2260">
                  <c:v>49200</c:v>
                </c:pt>
                <c:pt idx="2261">
                  <c:v>49260</c:v>
                </c:pt>
                <c:pt idx="2262">
                  <c:v>49320</c:v>
                </c:pt>
                <c:pt idx="2263">
                  <c:v>49380</c:v>
                </c:pt>
                <c:pt idx="2264">
                  <c:v>49440</c:v>
                </c:pt>
                <c:pt idx="2265">
                  <c:v>49500</c:v>
                </c:pt>
                <c:pt idx="2266">
                  <c:v>49560</c:v>
                </c:pt>
                <c:pt idx="2267">
                  <c:v>49620</c:v>
                </c:pt>
                <c:pt idx="2268">
                  <c:v>49680</c:v>
                </c:pt>
                <c:pt idx="2269">
                  <c:v>49740</c:v>
                </c:pt>
                <c:pt idx="2270">
                  <c:v>49800</c:v>
                </c:pt>
                <c:pt idx="2271">
                  <c:v>49860</c:v>
                </c:pt>
                <c:pt idx="2272">
                  <c:v>49920</c:v>
                </c:pt>
                <c:pt idx="2273">
                  <c:v>49980</c:v>
                </c:pt>
                <c:pt idx="2274">
                  <c:v>50040</c:v>
                </c:pt>
                <c:pt idx="2275">
                  <c:v>50100</c:v>
                </c:pt>
                <c:pt idx="2276">
                  <c:v>50160</c:v>
                </c:pt>
                <c:pt idx="2277">
                  <c:v>50220</c:v>
                </c:pt>
                <c:pt idx="2278">
                  <c:v>50280</c:v>
                </c:pt>
                <c:pt idx="2279">
                  <c:v>50340</c:v>
                </c:pt>
                <c:pt idx="2280">
                  <c:v>50400</c:v>
                </c:pt>
                <c:pt idx="2281">
                  <c:v>50460</c:v>
                </c:pt>
                <c:pt idx="2282">
                  <c:v>50520</c:v>
                </c:pt>
                <c:pt idx="2283">
                  <c:v>50580</c:v>
                </c:pt>
                <c:pt idx="2284">
                  <c:v>50640</c:v>
                </c:pt>
                <c:pt idx="2285">
                  <c:v>50700</c:v>
                </c:pt>
                <c:pt idx="2286">
                  <c:v>50760</c:v>
                </c:pt>
                <c:pt idx="2287">
                  <c:v>50820</c:v>
                </c:pt>
                <c:pt idx="2288">
                  <c:v>50880</c:v>
                </c:pt>
                <c:pt idx="2289">
                  <c:v>50940</c:v>
                </c:pt>
                <c:pt idx="2290">
                  <c:v>51000</c:v>
                </c:pt>
                <c:pt idx="2291">
                  <c:v>51060</c:v>
                </c:pt>
                <c:pt idx="2292">
                  <c:v>51120</c:v>
                </c:pt>
                <c:pt idx="2293">
                  <c:v>51180</c:v>
                </c:pt>
                <c:pt idx="2294">
                  <c:v>51240</c:v>
                </c:pt>
                <c:pt idx="2295">
                  <c:v>51300</c:v>
                </c:pt>
                <c:pt idx="2296">
                  <c:v>51360</c:v>
                </c:pt>
                <c:pt idx="2297">
                  <c:v>51420</c:v>
                </c:pt>
                <c:pt idx="2298">
                  <c:v>51480</c:v>
                </c:pt>
                <c:pt idx="2299">
                  <c:v>51540</c:v>
                </c:pt>
                <c:pt idx="2300">
                  <c:v>51600</c:v>
                </c:pt>
                <c:pt idx="2301">
                  <c:v>51660</c:v>
                </c:pt>
                <c:pt idx="2302">
                  <c:v>51720</c:v>
                </c:pt>
                <c:pt idx="2303">
                  <c:v>51780</c:v>
                </c:pt>
                <c:pt idx="2304">
                  <c:v>51840</c:v>
                </c:pt>
                <c:pt idx="2305">
                  <c:v>51900</c:v>
                </c:pt>
                <c:pt idx="2306">
                  <c:v>51960</c:v>
                </c:pt>
                <c:pt idx="2307">
                  <c:v>52020</c:v>
                </c:pt>
                <c:pt idx="2308">
                  <c:v>52080</c:v>
                </c:pt>
                <c:pt idx="2309">
                  <c:v>52140</c:v>
                </c:pt>
                <c:pt idx="2310">
                  <c:v>52200</c:v>
                </c:pt>
                <c:pt idx="2311">
                  <c:v>52260</c:v>
                </c:pt>
                <c:pt idx="2312">
                  <c:v>52320</c:v>
                </c:pt>
                <c:pt idx="2313">
                  <c:v>52380</c:v>
                </c:pt>
                <c:pt idx="2314">
                  <c:v>52440</c:v>
                </c:pt>
                <c:pt idx="2315">
                  <c:v>52500</c:v>
                </c:pt>
                <c:pt idx="2316">
                  <c:v>52560</c:v>
                </c:pt>
                <c:pt idx="2317">
                  <c:v>52620</c:v>
                </c:pt>
                <c:pt idx="2318">
                  <c:v>52680</c:v>
                </c:pt>
                <c:pt idx="2319">
                  <c:v>52740</c:v>
                </c:pt>
                <c:pt idx="2320">
                  <c:v>52800</c:v>
                </c:pt>
                <c:pt idx="2321">
                  <c:v>52860</c:v>
                </c:pt>
                <c:pt idx="2322">
                  <c:v>52920</c:v>
                </c:pt>
                <c:pt idx="2323">
                  <c:v>52980</c:v>
                </c:pt>
                <c:pt idx="2324">
                  <c:v>53040</c:v>
                </c:pt>
                <c:pt idx="2325">
                  <c:v>53100</c:v>
                </c:pt>
                <c:pt idx="2326">
                  <c:v>53160</c:v>
                </c:pt>
                <c:pt idx="2327">
                  <c:v>53220</c:v>
                </c:pt>
                <c:pt idx="2328">
                  <c:v>53280</c:v>
                </c:pt>
                <c:pt idx="2329">
                  <c:v>53340</c:v>
                </c:pt>
                <c:pt idx="2330">
                  <c:v>53400</c:v>
                </c:pt>
                <c:pt idx="2331">
                  <c:v>53460</c:v>
                </c:pt>
                <c:pt idx="2332">
                  <c:v>53520</c:v>
                </c:pt>
                <c:pt idx="2333">
                  <c:v>53580</c:v>
                </c:pt>
                <c:pt idx="2334">
                  <c:v>53640</c:v>
                </c:pt>
                <c:pt idx="2335">
                  <c:v>53700</c:v>
                </c:pt>
                <c:pt idx="2336">
                  <c:v>53760</c:v>
                </c:pt>
                <c:pt idx="2337">
                  <c:v>53820</c:v>
                </c:pt>
                <c:pt idx="2338">
                  <c:v>53880</c:v>
                </c:pt>
                <c:pt idx="2339">
                  <c:v>53940</c:v>
                </c:pt>
                <c:pt idx="2340">
                  <c:v>54000</c:v>
                </c:pt>
                <c:pt idx="2341">
                  <c:v>54060</c:v>
                </c:pt>
                <c:pt idx="2342">
                  <c:v>54120</c:v>
                </c:pt>
                <c:pt idx="2343">
                  <c:v>54180</c:v>
                </c:pt>
                <c:pt idx="2344">
                  <c:v>54240</c:v>
                </c:pt>
                <c:pt idx="2345">
                  <c:v>54300</c:v>
                </c:pt>
                <c:pt idx="2346">
                  <c:v>54360</c:v>
                </c:pt>
                <c:pt idx="2347">
                  <c:v>54420</c:v>
                </c:pt>
                <c:pt idx="2348">
                  <c:v>54480</c:v>
                </c:pt>
                <c:pt idx="2349">
                  <c:v>54540</c:v>
                </c:pt>
                <c:pt idx="2350">
                  <c:v>54600</c:v>
                </c:pt>
                <c:pt idx="2351">
                  <c:v>54660</c:v>
                </c:pt>
                <c:pt idx="2352">
                  <c:v>54720</c:v>
                </c:pt>
                <c:pt idx="2353">
                  <c:v>54780</c:v>
                </c:pt>
                <c:pt idx="2354">
                  <c:v>54840</c:v>
                </c:pt>
                <c:pt idx="2355">
                  <c:v>54900</c:v>
                </c:pt>
                <c:pt idx="2356">
                  <c:v>54960</c:v>
                </c:pt>
                <c:pt idx="2357">
                  <c:v>55020</c:v>
                </c:pt>
                <c:pt idx="2358">
                  <c:v>55080</c:v>
                </c:pt>
                <c:pt idx="2359">
                  <c:v>55140</c:v>
                </c:pt>
                <c:pt idx="2360">
                  <c:v>55200</c:v>
                </c:pt>
                <c:pt idx="2361">
                  <c:v>55260</c:v>
                </c:pt>
                <c:pt idx="2362">
                  <c:v>55320</c:v>
                </c:pt>
                <c:pt idx="2363">
                  <c:v>55380</c:v>
                </c:pt>
                <c:pt idx="2364">
                  <c:v>55440</c:v>
                </c:pt>
                <c:pt idx="2365">
                  <c:v>55500</c:v>
                </c:pt>
                <c:pt idx="2366">
                  <c:v>55560</c:v>
                </c:pt>
                <c:pt idx="2367">
                  <c:v>55620</c:v>
                </c:pt>
                <c:pt idx="2368">
                  <c:v>55680</c:v>
                </c:pt>
                <c:pt idx="2369">
                  <c:v>55740</c:v>
                </c:pt>
                <c:pt idx="2370">
                  <c:v>55800</c:v>
                </c:pt>
                <c:pt idx="2371">
                  <c:v>55860</c:v>
                </c:pt>
                <c:pt idx="2372">
                  <c:v>55920</c:v>
                </c:pt>
                <c:pt idx="2373">
                  <c:v>55980</c:v>
                </c:pt>
                <c:pt idx="2374">
                  <c:v>56040</c:v>
                </c:pt>
                <c:pt idx="2375">
                  <c:v>56100</c:v>
                </c:pt>
                <c:pt idx="2376">
                  <c:v>56160</c:v>
                </c:pt>
                <c:pt idx="2377">
                  <c:v>56220</c:v>
                </c:pt>
                <c:pt idx="2378">
                  <c:v>56280</c:v>
                </c:pt>
                <c:pt idx="2379">
                  <c:v>56340</c:v>
                </c:pt>
                <c:pt idx="2380">
                  <c:v>56400</c:v>
                </c:pt>
                <c:pt idx="2381">
                  <c:v>56460</c:v>
                </c:pt>
                <c:pt idx="2382">
                  <c:v>56520</c:v>
                </c:pt>
                <c:pt idx="2383">
                  <c:v>56580</c:v>
                </c:pt>
                <c:pt idx="2384">
                  <c:v>56640</c:v>
                </c:pt>
                <c:pt idx="2385">
                  <c:v>56700</c:v>
                </c:pt>
                <c:pt idx="2386">
                  <c:v>56760</c:v>
                </c:pt>
                <c:pt idx="2387">
                  <c:v>56820</c:v>
                </c:pt>
                <c:pt idx="2388">
                  <c:v>56880</c:v>
                </c:pt>
                <c:pt idx="2389">
                  <c:v>56940</c:v>
                </c:pt>
                <c:pt idx="2390">
                  <c:v>57000</c:v>
                </c:pt>
                <c:pt idx="2391">
                  <c:v>57060</c:v>
                </c:pt>
                <c:pt idx="2392">
                  <c:v>57120</c:v>
                </c:pt>
                <c:pt idx="2393">
                  <c:v>57180</c:v>
                </c:pt>
                <c:pt idx="2394">
                  <c:v>57240</c:v>
                </c:pt>
                <c:pt idx="2395">
                  <c:v>57300</c:v>
                </c:pt>
                <c:pt idx="2396">
                  <c:v>57360</c:v>
                </c:pt>
                <c:pt idx="2397">
                  <c:v>57420</c:v>
                </c:pt>
                <c:pt idx="2398">
                  <c:v>57480</c:v>
                </c:pt>
                <c:pt idx="2399">
                  <c:v>57540</c:v>
                </c:pt>
                <c:pt idx="2400">
                  <c:v>57600</c:v>
                </c:pt>
                <c:pt idx="2401">
                  <c:v>57660</c:v>
                </c:pt>
                <c:pt idx="2402">
                  <c:v>57720</c:v>
                </c:pt>
                <c:pt idx="2403">
                  <c:v>57780</c:v>
                </c:pt>
                <c:pt idx="2404">
                  <c:v>57840</c:v>
                </c:pt>
                <c:pt idx="2405">
                  <c:v>57900</c:v>
                </c:pt>
                <c:pt idx="2406">
                  <c:v>57960</c:v>
                </c:pt>
                <c:pt idx="2407">
                  <c:v>58020</c:v>
                </c:pt>
                <c:pt idx="2408">
                  <c:v>58080</c:v>
                </c:pt>
                <c:pt idx="2409">
                  <c:v>58140</c:v>
                </c:pt>
                <c:pt idx="2410">
                  <c:v>58200</c:v>
                </c:pt>
                <c:pt idx="2411">
                  <c:v>58260</c:v>
                </c:pt>
                <c:pt idx="2412">
                  <c:v>58320</c:v>
                </c:pt>
                <c:pt idx="2413">
                  <c:v>58380</c:v>
                </c:pt>
                <c:pt idx="2414">
                  <c:v>58440</c:v>
                </c:pt>
                <c:pt idx="2415">
                  <c:v>58500</c:v>
                </c:pt>
                <c:pt idx="2416">
                  <c:v>58560</c:v>
                </c:pt>
                <c:pt idx="2417">
                  <c:v>58620</c:v>
                </c:pt>
                <c:pt idx="2418">
                  <c:v>58680</c:v>
                </c:pt>
                <c:pt idx="2419">
                  <c:v>58740</c:v>
                </c:pt>
                <c:pt idx="2420">
                  <c:v>58800</c:v>
                </c:pt>
                <c:pt idx="2421">
                  <c:v>58860</c:v>
                </c:pt>
                <c:pt idx="2422">
                  <c:v>58920</c:v>
                </c:pt>
                <c:pt idx="2423">
                  <c:v>58980</c:v>
                </c:pt>
                <c:pt idx="2424">
                  <c:v>59040</c:v>
                </c:pt>
                <c:pt idx="2425">
                  <c:v>59100</c:v>
                </c:pt>
                <c:pt idx="2426">
                  <c:v>59160</c:v>
                </c:pt>
                <c:pt idx="2427">
                  <c:v>59220</c:v>
                </c:pt>
                <c:pt idx="2428">
                  <c:v>59280</c:v>
                </c:pt>
                <c:pt idx="2429">
                  <c:v>59340</c:v>
                </c:pt>
                <c:pt idx="2430">
                  <c:v>59400</c:v>
                </c:pt>
                <c:pt idx="2431">
                  <c:v>59460</c:v>
                </c:pt>
                <c:pt idx="2432">
                  <c:v>59520</c:v>
                </c:pt>
                <c:pt idx="2433">
                  <c:v>59580</c:v>
                </c:pt>
                <c:pt idx="2434">
                  <c:v>59640</c:v>
                </c:pt>
                <c:pt idx="2435">
                  <c:v>59700</c:v>
                </c:pt>
                <c:pt idx="2436">
                  <c:v>59760</c:v>
                </c:pt>
                <c:pt idx="2437">
                  <c:v>59820</c:v>
                </c:pt>
                <c:pt idx="2438">
                  <c:v>59880</c:v>
                </c:pt>
                <c:pt idx="2439">
                  <c:v>59940</c:v>
                </c:pt>
                <c:pt idx="2440">
                  <c:v>60000</c:v>
                </c:pt>
                <c:pt idx="2441">
                  <c:v>60060</c:v>
                </c:pt>
                <c:pt idx="2442">
                  <c:v>60120</c:v>
                </c:pt>
                <c:pt idx="2443">
                  <c:v>60180</c:v>
                </c:pt>
                <c:pt idx="2444">
                  <c:v>60240</c:v>
                </c:pt>
                <c:pt idx="2445">
                  <c:v>60300</c:v>
                </c:pt>
                <c:pt idx="2446">
                  <c:v>60360</c:v>
                </c:pt>
                <c:pt idx="2447">
                  <c:v>60420</c:v>
                </c:pt>
                <c:pt idx="2448">
                  <c:v>60480</c:v>
                </c:pt>
                <c:pt idx="2449">
                  <c:v>60540</c:v>
                </c:pt>
                <c:pt idx="2450">
                  <c:v>60600</c:v>
                </c:pt>
                <c:pt idx="2451">
                  <c:v>60660</c:v>
                </c:pt>
                <c:pt idx="2452">
                  <c:v>60720</c:v>
                </c:pt>
                <c:pt idx="2453">
                  <c:v>60780</c:v>
                </c:pt>
                <c:pt idx="2454">
                  <c:v>60840</c:v>
                </c:pt>
                <c:pt idx="2455">
                  <c:v>60900</c:v>
                </c:pt>
                <c:pt idx="2456">
                  <c:v>60960</c:v>
                </c:pt>
                <c:pt idx="2457">
                  <c:v>61020</c:v>
                </c:pt>
                <c:pt idx="2458">
                  <c:v>61080</c:v>
                </c:pt>
                <c:pt idx="2459">
                  <c:v>61140</c:v>
                </c:pt>
                <c:pt idx="2460">
                  <c:v>61200</c:v>
                </c:pt>
                <c:pt idx="2461">
                  <c:v>61260</c:v>
                </c:pt>
                <c:pt idx="2462">
                  <c:v>61320</c:v>
                </c:pt>
                <c:pt idx="2463">
                  <c:v>61380</c:v>
                </c:pt>
                <c:pt idx="2464">
                  <c:v>61440</c:v>
                </c:pt>
                <c:pt idx="2465">
                  <c:v>61500</c:v>
                </c:pt>
                <c:pt idx="2466">
                  <c:v>61560</c:v>
                </c:pt>
                <c:pt idx="2467">
                  <c:v>61620</c:v>
                </c:pt>
                <c:pt idx="2468">
                  <c:v>61680</c:v>
                </c:pt>
                <c:pt idx="2469">
                  <c:v>61740</c:v>
                </c:pt>
                <c:pt idx="2470">
                  <c:v>61800</c:v>
                </c:pt>
                <c:pt idx="2471">
                  <c:v>61860</c:v>
                </c:pt>
                <c:pt idx="2472">
                  <c:v>61920</c:v>
                </c:pt>
                <c:pt idx="2473">
                  <c:v>61980</c:v>
                </c:pt>
                <c:pt idx="2474">
                  <c:v>62040</c:v>
                </c:pt>
                <c:pt idx="2475">
                  <c:v>62100</c:v>
                </c:pt>
                <c:pt idx="2476">
                  <c:v>62160</c:v>
                </c:pt>
                <c:pt idx="2477">
                  <c:v>62220</c:v>
                </c:pt>
                <c:pt idx="2478">
                  <c:v>62280</c:v>
                </c:pt>
                <c:pt idx="2479">
                  <c:v>62340</c:v>
                </c:pt>
                <c:pt idx="2480">
                  <c:v>62400</c:v>
                </c:pt>
                <c:pt idx="2481">
                  <c:v>62460</c:v>
                </c:pt>
                <c:pt idx="2482">
                  <c:v>62520</c:v>
                </c:pt>
                <c:pt idx="2483">
                  <c:v>62580</c:v>
                </c:pt>
                <c:pt idx="2484">
                  <c:v>62640</c:v>
                </c:pt>
                <c:pt idx="2485">
                  <c:v>62700</c:v>
                </c:pt>
                <c:pt idx="2486">
                  <c:v>62760</c:v>
                </c:pt>
                <c:pt idx="2487">
                  <c:v>62820</c:v>
                </c:pt>
                <c:pt idx="2488">
                  <c:v>62880</c:v>
                </c:pt>
                <c:pt idx="2489">
                  <c:v>62940</c:v>
                </c:pt>
                <c:pt idx="2490">
                  <c:v>63000</c:v>
                </c:pt>
                <c:pt idx="2491">
                  <c:v>63060</c:v>
                </c:pt>
                <c:pt idx="2492">
                  <c:v>63120</c:v>
                </c:pt>
                <c:pt idx="2493">
                  <c:v>63180</c:v>
                </c:pt>
                <c:pt idx="2494">
                  <c:v>63240</c:v>
                </c:pt>
                <c:pt idx="2495">
                  <c:v>63300</c:v>
                </c:pt>
                <c:pt idx="2496">
                  <c:v>63360</c:v>
                </c:pt>
                <c:pt idx="2497">
                  <c:v>63420</c:v>
                </c:pt>
                <c:pt idx="2498">
                  <c:v>63480</c:v>
                </c:pt>
                <c:pt idx="2499">
                  <c:v>63540</c:v>
                </c:pt>
                <c:pt idx="2500">
                  <c:v>63600</c:v>
                </c:pt>
                <c:pt idx="2501">
                  <c:v>63660</c:v>
                </c:pt>
                <c:pt idx="2502">
                  <c:v>63720</c:v>
                </c:pt>
                <c:pt idx="2503">
                  <c:v>63780</c:v>
                </c:pt>
                <c:pt idx="2504">
                  <c:v>63840</c:v>
                </c:pt>
                <c:pt idx="2505">
                  <c:v>63900</c:v>
                </c:pt>
                <c:pt idx="2506">
                  <c:v>63960</c:v>
                </c:pt>
                <c:pt idx="2507">
                  <c:v>64020</c:v>
                </c:pt>
                <c:pt idx="2508">
                  <c:v>64080</c:v>
                </c:pt>
                <c:pt idx="2509">
                  <c:v>64140</c:v>
                </c:pt>
                <c:pt idx="2510">
                  <c:v>64200</c:v>
                </c:pt>
                <c:pt idx="2511">
                  <c:v>64260</c:v>
                </c:pt>
                <c:pt idx="2512">
                  <c:v>64320</c:v>
                </c:pt>
                <c:pt idx="2513">
                  <c:v>64380</c:v>
                </c:pt>
                <c:pt idx="2514">
                  <c:v>64440</c:v>
                </c:pt>
                <c:pt idx="2515">
                  <c:v>64500</c:v>
                </c:pt>
                <c:pt idx="2516">
                  <c:v>64560</c:v>
                </c:pt>
                <c:pt idx="2517">
                  <c:v>64620</c:v>
                </c:pt>
                <c:pt idx="2518">
                  <c:v>64680</c:v>
                </c:pt>
                <c:pt idx="2519">
                  <c:v>64740</c:v>
                </c:pt>
                <c:pt idx="2520">
                  <c:v>64800</c:v>
                </c:pt>
                <c:pt idx="2521">
                  <c:v>64860</c:v>
                </c:pt>
                <c:pt idx="2522">
                  <c:v>64920</c:v>
                </c:pt>
                <c:pt idx="2523">
                  <c:v>64980</c:v>
                </c:pt>
                <c:pt idx="2524">
                  <c:v>65040</c:v>
                </c:pt>
                <c:pt idx="2525">
                  <c:v>65100</c:v>
                </c:pt>
                <c:pt idx="2526">
                  <c:v>65160</c:v>
                </c:pt>
                <c:pt idx="2527">
                  <c:v>65220</c:v>
                </c:pt>
                <c:pt idx="2528">
                  <c:v>65280</c:v>
                </c:pt>
                <c:pt idx="2529">
                  <c:v>65340</c:v>
                </c:pt>
                <c:pt idx="2530">
                  <c:v>65400</c:v>
                </c:pt>
                <c:pt idx="2531">
                  <c:v>65460</c:v>
                </c:pt>
                <c:pt idx="2532">
                  <c:v>65520</c:v>
                </c:pt>
                <c:pt idx="2533">
                  <c:v>65580</c:v>
                </c:pt>
                <c:pt idx="2534">
                  <c:v>65640</c:v>
                </c:pt>
                <c:pt idx="2535">
                  <c:v>65700</c:v>
                </c:pt>
                <c:pt idx="2536">
                  <c:v>65760</c:v>
                </c:pt>
                <c:pt idx="2537">
                  <c:v>65820</c:v>
                </c:pt>
                <c:pt idx="2538">
                  <c:v>65880</c:v>
                </c:pt>
                <c:pt idx="2539">
                  <c:v>65940</c:v>
                </c:pt>
                <c:pt idx="2540">
                  <c:v>66000</c:v>
                </c:pt>
                <c:pt idx="2541">
                  <c:v>66060</c:v>
                </c:pt>
                <c:pt idx="2542">
                  <c:v>66120</c:v>
                </c:pt>
                <c:pt idx="2543">
                  <c:v>66180</c:v>
                </c:pt>
                <c:pt idx="2544">
                  <c:v>66240</c:v>
                </c:pt>
                <c:pt idx="2545">
                  <c:v>66300</c:v>
                </c:pt>
                <c:pt idx="2546">
                  <c:v>66360</c:v>
                </c:pt>
                <c:pt idx="2547">
                  <c:v>66420</c:v>
                </c:pt>
                <c:pt idx="2548">
                  <c:v>66480</c:v>
                </c:pt>
                <c:pt idx="2549">
                  <c:v>66540</c:v>
                </c:pt>
                <c:pt idx="2550">
                  <c:v>66600</c:v>
                </c:pt>
                <c:pt idx="2551">
                  <c:v>66660</c:v>
                </c:pt>
                <c:pt idx="2552">
                  <c:v>66720</c:v>
                </c:pt>
                <c:pt idx="2553">
                  <c:v>66780</c:v>
                </c:pt>
                <c:pt idx="2554">
                  <c:v>66840</c:v>
                </c:pt>
                <c:pt idx="2555">
                  <c:v>66900</c:v>
                </c:pt>
                <c:pt idx="2556">
                  <c:v>66960</c:v>
                </c:pt>
                <c:pt idx="2557">
                  <c:v>67020</c:v>
                </c:pt>
                <c:pt idx="2558">
                  <c:v>67080</c:v>
                </c:pt>
                <c:pt idx="2559">
                  <c:v>67140</c:v>
                </c:pt>
                <c:pt idx="2560">
                  <c:v>67200</c:v>
                </c:pt>
                <c:pt idx="2561">
                  <c:v>67260</c:v>
                </c:pt>
                <c:pt idx="2562">
                  <c:v>67320</c:v>
                </c:pt>
                <c:pt idx="2563">
                  <c:v>67380</c:v>
                </c:pt>
                <c:pt idx="2564">
                  <c:v>67440</c:v>
                </c:pt>
                <c:pt idx="2565">
                  <c:v>67500</c:v>
                </c:pt>
                <c:pt idx="2566">
                  <c:v>67560</c:v>
                </c:pt>
                <c:pt idx="2567">
                  <c:v>67620</c:v>
                </c:pt>
                <c:pt idx="2568">
                  <c:v>67680</c:v>
                </c:pt>
                <c:pt idx="2569">
                  <c:v>67740</c:v>
                </c:pt>
                <c:pt idx="2570">
                  <c:v>67800</c:v>
                </c:pt>
                <c:pt idx="2571">
                  <c:v>67860</c:v>
                </c:pt>
                <c:pt idx="2572">
                  <c:v>67920</c:v>
                </c:pt>
                <c:pt idx="2573">
                  <c:v>67980</c:v>
                </c:pt>
                <c:pt idx="2574">
                  <c:v>68040</c:v>
                </c:pt>
                <c:pt idx="2575">
                  <c:v>68100</c:v>
                </c:pt>
                <c:pt idx="2576">
                  <c:v>68160</c:v>
                </c:pt>
                <c:pt idx="2577">
                  <c:v>68220</c:v>
                </c:pt>
                <c:pt idx="2578">
                  <c:v>68280</c:v>
                </c:pt>
                <c:pt idx="2579">
                  <c:v>68340</c:v>
                </c:pt>
                <c:pt idx="2580">
                  <c:v>68400</c:v>
                </c:pt>
                <c:pt idx="2581">
                  <c:v>68460</c:v>
                </c:pt>
                <c:pt idx="2582">
                  <c:v>68520</c:v>
                </c:pt>
                <c:pt idx="2583">
                  <c:v>68580</c:v>
                </c:pt>
                <c:pt idx="2584">
                  <c:v>68640</c:v>
                </c:pt>
                <c:pt idx="2585">
                  <c:v>68700</c:v>
                </c:pt>
                <c:pt idx="2586">
                  <c:v>68760</c:v>
                </c:pt>
                <c:pt idx="2587">
                  <c:v>68820</c:v>
                </c:pt>
                <c:pt idx="2588">
                  <c:v>68880</c:v>
                </c:pt>
                <c:pt idx="2589">
                  <c:v>68940</c:v>
                </c:pt>
                <c:pt idx="2590">
                  <c:v>69000</c:v>
                </c:pt>
                <c:pt idx="2591">
                  <c:v>69060</c:v>
                </c:pt>
                <c:pt idx="2592">
                  <c:v>69120</c:v>
                </c:pt>
                <c:pt idx="2593">
                  <c:v>69180</c:v>
                </c:pt>
                <c:pt idx="2594">
                  <c:v>69240</c:v>
                </c:pt>
                <c:pt idx="2595">
                  <c:v>69300</c:v>
                </c:pt>
                <c:pt idx="2596">
                  <c:v>69360</c:v>
                </c:pt>
                <c:pt idx="2597">
                  <c:v>69420</c:v>
                </c:pt>
                <c:pt idx="2598">
                  <c:v>69480</c:v>
                </c:pt>
                <c:pt idx="2599">
                  <c:v>69540</c:v>
                </c:pt>
                <c:pt idx="2600">
                  <c:v>69600</c:v>
                </c:pt>
                <c:pt idx="2601">
                  <c:v>69660</c:v>
                </c:pt>
                <c:pt idx="2602">
                  <c:v>69720</c:v>
                </c:pt>
                <c:pt idx="2603">
                  <c:v>69780</c:v>
                </c:pt>
                <c:pt idx="2604">
                  <c:v>69840</c:v>
                </c:pt>
                <c:pt idx="2605">
                  <c:v>69900</c:v>
                </c:pt>
                <c:pt idx="2606">
                  <c:v>69960</c:v>
                </c:pt>
                <c:pt idx="2607">
                  <c:v>70020</c:v>
                </c:pt>
                <c:pt idx="2608">
                  <c:v>70080</c:v>
                </c:pt>
                <c:pt idx="2609">
                  <c:v>70140</c:v>
                </c:pt>
                <c:pt idx="2610">
                  <c:v>70200</c:v>
                </c:pt>
                <c:pt idx="2611">
                  <c:v>70260</c:v>
                </c:pt>
                <c:pt idx="2612">
                  <c:v>70320</c:v>
                </c:pt>
                <c:pt idx="2613">
                  <c:v>70380</c:v>
                </c:pt>
                <c:pt idx="2614">
                  <c:v>70440</c:v>
                </c:pt>
                <c:pt idx="2615">
                  <c:v>70500</c:v>
                </c:pt>
                <c:pt idx="2616">
                  <c:v>70560</c:v>
                </c:pt>
                <c:pt idx="2617">
                  <c:v>70620</c:v>
                </c:pt>
                <c:pt idx="2618">
                  <c:v>70680</c:v>
                </c:pt>
                <c:pt idx="2619">
                  <c:v>70740</c:v>
                </c:pt>
                <c:pt idx="2620">
                  <c:v>70800</c:v>
                </c:pt>
                <c:pt idx="2621">
                  <c:v>70860</c:v>
                </c:pt>
                <c:pt idx="2622">
                  <c:v>70920</c:v>
                </c:pt>
                <c:pt idx="2623">
                  <c:v>70980</c:v>
                </c:pt>
                <c:pt idx="2624">
                  <c:v>71040</c:v>
                </c:pt>
                <c:pt idx="2625">
                  <c:v>71100</c:v>
                </c:pt>
                <c:pt idx="2626">
                  <c:v>71160</c:v>
                </c:pt>
                <c:pt idx="2627">
                  <c:v>71220</c:v>
                </c:pt>
                <c:pt idx="2628">
                  <c:v>71280</c:v>
                </c:pt>
                <c:pt idx="2629">
                  <c:v>71340</c:v>
                </c:pt>
                <c:pt idx="2630">
                  <c:v>71400</c:v>
                </c:pt>
                <c:pt idx="2631">
                  <c:v>71460</c:v>
                </c:pt>
                <c:pt idx="2632">
                  <c:v>71520</c:v>
                </c:pt>
                <c:pt idx="2633">
                  <c:v>71580</c:v>
                </c:pt>
                <c:pt idx="2634">
                  <c:v>71640</c:v>
                </c:pt>
                <c:pt idx="2635">
                  <c:v>71700</c:v>
                </c:pt>
                <c:pt idx="2636">
                  <c:v>71760</c:v>
                </c:pt>
                <c:pt idx="2637">
                  <c:v>71820</c:v>
                </c:pt>
                <c:pt idx="2638">
                  <c:v>71880</c:v>
                </c:pt>
                <c:pt idx="2639">
                  <c:v>71940</c:v>
                </c:pt>
                <c:pt idx="2640">
                  <c:v>72000</c:v>
                </c:pt>
                <c:pt idx="2641">
                  <c:v>72060</c:v>
                </c:pt>
                <c:pt idx="2642">
                  <c:v>72120</c:v>
                </c:pt>
                <c:pt idx="2643">
                  <c:v>72180</c:v>
                </c:pt>
                <c:pt idx="2644">
                  <c:v>72240</c:v>
                </c:pt>
                <c:pt idx="2645">
                  <c:v>72300</c:v>
                </c:pt>
                <c:pt idx="2646">
                  <c:v>72360</c:v>
                </c:pt>
                <c:pt idx="2647">
                  <c:v>72420</c:v>
                </c:pt>
                <c:pt idx="2648">
                  <c:v>72480</c:v>
                </c:pt>
                <c:pt idx="2649">
                  <c:v>72540</c:v>
                </c:pt>
                <c:pt idx="2650">
                  <c:v>72600</c:v>
                </c:pt>
                <c:pt idx="2651">
                  <c:v>72660</c:v>
                </c:pt>
                <c:pt idx="2652">
                  <c:v>72720</c:v>
                </c:pt>
                <c:pt idx="2653">
                  <c:v>72780</c:v>
                </c:pt>
                <c:pt idx="2654">
                  <c:v>72840</c:v>
                </c:pt>
                <c:pt idx="2655">
                  <c:v>72900</c:v>
                </c:pt>
                <c:pt idx="2656">
                  <c:v>72960</c:v>
                </c:pt>
                <c:pt idx="2657">
                  <c:v>73020</c:v>
                </c:pt>
                <c:pt idx="2658">
                  <c:v>73080</c:v>
                </c:pt>
                <c:pt idx="2659">
                  <c:v>73140</c:v>
                </c:pt>
                <c:pt idx="2660">
                  <c:v>73200</c:v>
                </c:pt>
                <c:pt idx="2661">
                  <c:v>73260</c:v>
                </c:pt>
                <c:pt idx="2662">
                  <c:v>73320</c:v>
                </c:pt>
                <c:pt idx="2663">
                  <c:v>73380</c:v>
                </c:pt>
                <c:pt idx="2664">
                  <c:v>73440</c:v>
                </c:pt>
                <c:pt idx="2665">
                  <c:v>73500</c:v>
                </c:pt>
                <c:pt idx="2666">
                  <c:v>73560</c:v>
                </c:pt>
                <c:pt idx="2667">
                  <c:v>73620</c:v>
                </c:pt>
                <c:pt idx="2668">
                  <c:v>73680</c:v>
                </c:pt>
                <c:pt idx="2669">
                  <c:v>73740</c:v>
                </c:pt>
                <c:pt idx="2670">
                  <c:v>73800</c:v>
                </c:pt>
                <c:pt idx="2671">
                  <c:v>73860</c:v>
                </c:pt>
                <c:pt idx="2672">
                  <c:v>73920</c:v>
                </c:pt>
                <c:pt idx="2673">
                  <c:v>73980</c:v>
                </c:pt>
                <c:pt idx="2674">
                  <c:v>74040</c:v>
                </c:pt>
                <c:pt idx="2675">
                  <c:v>74100</c:v>
                </c:pt>
                <c:pt idx="2676">
                  <c:v>74160</c:v>
                </c:pt>
                <c:pt idx="2677">
                  <c:v>74220</c:v>
                </c:pt>
                <c:pt idx="2678">
                  <c:v>74280</c:v>
                </c:pt>
                <c:pt idx="2679">
                  <c:v>74340</c:v>
                </c:pt>
                <c:pt idx="2680">
                  <c:v>74400</c:v>
                </c:pt>
                <c:pt idx="2681">
                  <c:v>74460</c:v>
                </c:pt>
                <c:pt idx="2682">
                  <c:v>74520</c:v>
                </c:pt>
                <c:pt idx="2683">
                  <c:v>74580</c:v>
                </c:pt>
                <c:pt idx="2684">
                  <c:v>74640</c:v>
                </c:pt>
                <c:pt idx="2685">
                  <c:v>74700</c:v>
                </c:pt>
                <c:pt idx="2686">
                  <c:v>74760</c:v>
                </c:pt>
                <c:pt idx="2687">
                  <c:v>74820</c:v>
                </c:pt>
                <c:pt idx="2688">
                  <c:v>74880</c:v>
                </c:pt>
                <c:pt idx="2689">
                  <c:v>74940</c:v>
                </c:pt>
                <c:pt idx="2690">
                  <c:v>75000</c:v>
                </c:pt>
                <c:pt idx="2691">
                  <c:v>75060</c:v>
                </c:pt>
                <c:pt idx="2692">
                  <c:v>75120</c:v>
                </c:pt>
                <c:pt idx="2693">
                  <c:v>75180</c:v>
                </c:pt>
                <c:pt idx="2694">
                  <c:v>75240</c:v>
                </c:pt>
                <c:pt idx="2695">
                  <c:v>75300</c:v>
                </c:pt>
                <c:pt idx="2696">
                  <c:v>75360</c:v>
                </c:pt>
                <c:pt idx="2697">
                  <c:v>75420</c:v>
                </c:pt>
                <c:pt idx="2698">
                  <c:v>75480</c:v>
                </c:pt>
                <c:pt idx="2699">
                  <c:v>75540</c:v>
                </c:pt>
                <c:pt idx="2700">
                  <c:v>75600</c:v>
                </c:pt>
                <c:pt idx="2701">
                  <c:v>75660</c:v>
                </c:pt>
                <c:pt idx="2702">
                  <c:v>75720</c:v>
                </c:pt>
                <c:pt idx="2703">
                  <c:v>75780</c:v>
                </c:pt>
                <c:pt idx="2704">
                  <c:v>75840</c:v>
                </c:pt>
                <c:pt idx="2705">
                  <c:v>75900</c:v>
                </c:pt>
                <c:pt idx="2706">
                  <c:v>75960</c:v>
                </c:pt>
                <c:pt idx="2707">
                  <c:v>76020</c:v>
                </c:pt>
                <c:pt idx="2708">
                  <c:v>76080</c:v>
                </c:pt>
                <c:pt idx="2709">
                  <c:v>76140</c:v>
                </c:pt>
                <c:pt idx="2710">
                  <c:v>76200</c:v>
                </c:pt>
                <c:pt idx="2711">
                  <c:v>76260</c:v>
                </c:pt>
                <c:pt idx="2712">
                  <c:v>76320</c:v>
                </c:pt>
                <c:pt idx="2713">
                  <c:v>76380</c:v>
                </c:pt>
                <c:pt idx="2714">
                  <c:v>76440</c:v>
                </c:pt>
                <c:pt idx="2715">
                  <c:v>76500</c:v>
                </c:pt>
                <c:pt idx="2716">
                  <c:v>76560</c:v>
                </c:pt>
                <c:pt idx="2717">
                  <c:v>76620</c:v>
                </c:pt>
                <c:pt idx="2718">
                  <c:v>76680</c:v>
                </c:pt>
                <c:pt idx="2719">
                  <c:v>76740</c:v>
                </c:pt>
                <c:pt idx="2720">
                  <c:v>76800</c:v>
                </c:pt>
                <c:pt idx="2721">
                  <c:v>76860</c:v>
                </c:pt>
                <c:pt idx="2722">
                  <c:v>76920</c:v>
                </c:pt>
                <c:pt idx="2723">
                  <c:v>76980</c:v>
                </c:pt>
                <c:pt idx="2724">
                  <c:v>77040</c:v>
                </c:pt>
                <c:pt idx="2725">
                  <c:v>77100</c:v>
                </c:pt>
                <c:pt idx="2726">
                  <c:v>77160</c:v>
                </c:pt>
                <c:pt idx="2727">
                  <c:v>77220</c:v>
                </c:pt>
                <c:pt idx="2728">
                  <c:v>77280</c:v>
                </c:pt>
                <c:pt idx="2729">
                  <c:v>77340</c:v>
                </c:pt>
                <c:pt idx="2730">
                  <c:v>77400</c:v>
                </c:pt>
                <c:pt idx="2731">
                  <c:v>77460</c:v>
                </c:pt>
                <c:pt idx="2732">
                  <c:v>77520</c:v>
                </c:pt>
                <c:pt idx="2733">
                  <c:v>77580</c:v>
                </c:pt>
                <c:pt idx="2734">
                  <c:v>77640</c:v>
                </c:pt>
                <c:pt idx="2735">
                  <c:v>77700</c:v>
                </c:pt>
                <c:pt idx="2736">
                  <c:v>77760</c:v>
                </c:pt>
                <c:pt idx="2737">
                  <c:v>77820</c:v>
                </c:pt>
                <c:pt idx="2738">
                  <c:v>77880</c:v>
                </c:pt>
                <c:pt idx="2739">
                  <c:v>77940</c:v>
                </c:pt>
                <c:pt idx="2740">
                  <c:v>78000</c:v>
                </c:pt>
                <c:pt idx="2741">
                  <c:v>78060</c:v>
                </c:pt>
                <c:pt idx="2742">
                  <c:v>78120</c:v>
                </c:pt>
                <c:pt idx="2743">
                  <c:v>78180</c:v>
                </c:pt>
                <c:pt idx="2744">
                  <c:v>78240</c:v>
                </c:pt>
                <c:pt idx="2745">
                  <c:v>78300</c:v>
                </c:pt>
                <c:pt idx="2746">
                  <c:v>78360</c:v>
                </c:pt>
                <c:pt idx="2747">
                  <c:v>78420</c:v>
                </c:pt>
                <c:pt idx="2748">
                  <c:v>78480</c:v>
                </c:pt>
                <c:pt idx="2749">
                  <c:v>78540</c:v>
                </c:pt>
                <c:pt idx="2750">
                  <c:v>78600</c:v>
                </c:pt>
                <c:pt idx="2751">
                  <c:v>78660</c:v>
                </c:pt>
                <c:pt idx="2752">
                  <c:v>78720</c:v>
                </c:pt>
                <c:pt idx="2753">
                  <c:v>78780</c:v>
                </c:pt>
                <c:pt idx="2754">
                  <c:v>78840</c:v>
                </c:pt>
                <c:pt idx="2755">
                  <c:v>78900</c:v>
                </c:pt>
                <c:pt idx="2756">
                  <c:v>78960</c:v>
                </c:pt>
                <c:pt idx="2757">
                  <c:v>79020</c:v>
                </c:pt>
                <c:pt idx="2758">
                  <c:v>79080</c:v>
                </c:pt>
                <c:pt idx="2759">
                  <c:v>79140</c:v>
                </c:pt>
                <c:pt idx="2760">
                  <c:v>79200</c:v>
                </c:pt>
                <c:pt idx="2761">
                  <c:v>79260</c:v>
                </c:pt>
                <c:pt idx="2762">
                  <c:v>79320</c:v>
                </c:pt>
                <c:pt idx="2763">
                  <c:v>79380</c:v>
                </c:pt>
                <c:pt idx="2764">
                  <c:v>79440</c:v>
                </c:pt>
                <c:pt idx="2765">
                  <c:v>79500</c:v>
                </c:pt>
                <c:pt idx="2766">
                  <c:v>79560</c:v>
                </c:pt>
                <c:pt idx="2767">
                  <c:v>79620</c:v>
                </c:pt>
                <c:pt idx="2768">
                  <c:v>79680</c:v>
                </c:pt>
                <c:pt idx="2769">
                  <c:v>79740</c:v>
                </c:pt>
                <c:pt idx="2770">
                  <c:v>79800</c:v>
                </c:pt>
                <c:pt idx="2771">
                  <c:v>79860</c:v>
                </c:pt>
                <c:pt idx="2772">
                  <c:v>79920</c:v>
                </c:pt>
                <c:pt idx="2773">
                  <c:v>79980</c:v>
                </c:pt>
                <c:pt idx="2774">
                  <c:v>80040</c:v>
                </c:pt>
                <c:pt idx="2775">
                  <c:v>80100</c:v>
                </c:pt>
                <c:pt idx="2776">
                  <c:v>80160</c:v>
                </c:pt>
                <c:pt idx="2777">
                  <c:v>80220</c:v>
                </c:pt>
                <c:pt idx="2778">
                  <c:v>80280</c:v>
                </c:pt>
                <c:pt idx="2779">
                  <c:v>80340</c:v>
                </c:pt>
                <c:pt idx="2780">
                  <c:v>80400</c:v>
                </c:pt>
                <c:pt idx="2781">
                  <c:v>80460</c:v>
                </c:pt>
                <c:pt idx="2782">
                  <c:v>80520</c:v>
                </c:pt>
                <c:pt idx="2783">
                  <c:v>80580</c:v>
                </c:pt>
                <c:pt idx="2784">
                  <c:v>80640</c:v>
                </c:pt>
                <c:pt idx="2785">
                  <c:v>80700</c:v>
                </c:pt>
                <c:pt idx="2786">
                  <c:v>80760</c:v>
                </c:pt>
                <c:pt idx="2787">
                  <c:v>80820</c:v>
                </c:pt>
                <c:pt idx="2788">
                  <c:v>80880</c:v>
                </c:pt>
                <c:pt idx="2789">
                  <c:v>80940</c:v>
                </c:pt>
                <c:pt idx="2790">
                  <c:v>81000</c:v>
                </c:pt>
                <c:pt idx="2791">
                  <c:v>81060</c:v>
                </c:pt>
                <c:pt idx="2792">
                  <c:v>81120</c:v>
                </c:pt>
                <c:pt idx="2793">
                  <c:v>81180</c:v>
                </c:pt>
                <c:pt idx="2794">
                  <c:v>81240</c:v>
                </c:pt>
                <c:pt idx="2795">
                  <c:v>81300</c:v>
                </c:pt>
                <c:pt idx="2796">
                  <c:v>81360</c:v>
                </c:pt>
                <c:pt idx="2797">
                  <c:v>81420</c:v>
                </c:pt>
                <c:pt idx="2798">
                  <c:v>81480</c:v>
                </c:pt>
                <c:pt idx="2799">
                  <c:v>81540</c:v>
                </c:pt>
                <c:pt idx="2800">
                  <c:v>81600</c:v>
                </c:pt>
                <c:pt idx="2801">
                  <c:v>81660</c:v>
                </c:pt>
                <c:pt idx="2802">
                  <c:v>81720</c:v>
                </c:pt>
                <c:pt idx="2803">
                  <c:v>81780</c:v>
                </c:pt>
                <c:pt idx="2804">
                  <c:v>81840</c:v>
                </c:pt>
                <c:pt idx="2805">
                  <c:v>81900</c:v>
                </c:pt>
                <c:pt idx="2806">
                  <c:v>81960</c:v>
                </c:pt>
                <c:pt idx="2807">
                  <c:v>82020</c:v>
                </c:pt>
                <c:pt idx="2808">
                  <c:v>82080</c:v>
                </c:pt>
                <c:pt idx="2809">
                  <c:v>82140</c:v>
                </c:pt>
                <c:pt idx="2810">
                  <c:v>82200</c:v>
                </c:pt>
                <c:pt idx="2811">
                  <c:v>82260</c:v>
                </c:pt>
                <c:pt idx="2812">
                  <c:v>82320</c:v>
                </c:pt>
                <c:pt idx="2813">
                  <c:v>82380</c:v>
                </c:pt>
                <c:pt idx="2814">
                  <c:v>82440</c:v>
                </c:pt>
                <c:pt idx="2815">
                  <c:v>82500</c:v>
                </c:pt>
                <c:pt idx="2816">
                  <c:v>82560</c:v>
                </c:pt>
                <c:pt idx="2817">
                  <c:v>82620</c:v>
                </c:pt>
                <c:pt idx="2818">
                  <c:v>82680</c:v>
                </c:pt>
                <c:pt idx="2819">
                  <c:v>82740</c:v>
                </c:pt>
                <c:pt idx="2820">
                  <c:v>82800</c:v>
                </c:pt>
                <c:pt idx="2821">
                  <c:v>82860</c:v>
                </c:pt>
                <c:pt idx="2822">
                  <c:v>82920</c:v>
                </c:pt>
                <c:pt idx="2823">
                  <c:v>82980</c:v>
                </c:pt>
                <c:pt idx="2824">
                  <c:v>83040</c:v>
                </c:pt>
                <c:pt idx="2825">
                  <c:v>83100</c:v>
                </c:pt>
                <c:pt idx="2826">
                  <c:v>83160</c:v>
                </c:pt>
                <c:pt idx="2827">
                  <c:v>83220</c:v>
                </c:pt>
                <c:pt idx="2828">
                  <c:v>83280</c:v>
                </c:pt>
                <c:pt idx="2829">
                  <c:v>83340</c:v>
                </c:pt>
                <c:pt idx="2830">
                  <c:v>83400</c:v>
                </c:pt>
                <c:pt idx="2831">
                  <c:v>83460</c:v>
                </c:pt>
                <c:pt idx="2832">
                  <c:v>83520</c:v>
                </c:pt>
                <c:pt idx="2833">
                  <c:v>83580</c:v>
                </c:pt>
                <c:pt idx="2834">
                  <c:v>83640</c:v>
                </c:pt>
                <c:pt idx="2835">
                  <c:v>83700</c:v>
                </c:pt>
                <c:pt idx="2836">
                  <c:v>83760</c:v>
                </c:pt>
                <c:pt idx="2837">
                  <c:v>83820</c:v>
                </c:pt>
                <c:pt idx="2838">
                  <c:v>83880</c:v>
                </c:pt>
                <c:pt idx="2839">
                  <c:v>83940</c:v>
                </c:pt>
                <c:pt idx="2840">
                  <c:v>84000</c:v>
                </c:pt>
                <c:pt idx="2841">
                  <c:v>84060</c:v>
                </c:pt>
                <c:pt idx="2842">
                  <c:v>84120</c:v>
                </c:pt>
                <c:pt idx="2843">
                  <c:v>84180</c:v>
                </c:pt>
                <c:pt idx="2844">
                  <c:v>84240</c:v>
                </c:pt>
                <c:pt idx="2845">
                  <c:v>84300</c:v>
                </c:pt>
                <c:pt idx="2846">
                  <c:v>84360</c:v>
                </c:pt>
                <c:pt idx="2847">
                  <c:v>84420</c:v>
                </c:pt>
                <c:pt idx="2848">
                  <c:v>84480</c:v>
                </c:pt>
                <c:pt idx="2849">
                  <c:v>84540</c:v>
                </c:pt>
                <c:pt idx="2850">
                  <c:v>84600</c:v>
                </c:pt>
                <c:pt idx="2851">
                  <c:v>84660</c:v>
                </c:pt>
                <c:pt idx="2852">
                  <c:v>84720</c:v>
                </c:pt>
                <c:pt idx="2853">
                  <c:v>84780</c:v>
                </c:pt>
                <c:pt idx="2854">
                  <c:v>84840</c:v>
                </c:pt>
                <c:pt idx="2855">
                  <c:v>84900</c:v>
                </c:pt>
                <c:pt idx="2856">
                  <c:v>84960</c:v>
                </c:pt>
                <c:pt idx="2857">
                  <c:v>85020</c:v>
                </c:pt>
                <c:pt idx="2858">
                  <c:v>85080</c:v>
                </c:pt>
                <c:pt idx="2859">
                  <c:v>85140</c:v>
                </c:pt>
                <c:pt idx="2860">
                  <c:v>85200</c:v>
                </c:pt>
                <c:pt idx="2861">
                  <c:v>85260</c:v>
                </c:pt>
                <c:pt idx="2862">
                  <c:v>85320</c:v>
                </c:pt>
                <c:pt idx="2863">
                  <c:v>85380</c:v>
                </c:pt>
                <c:pt idx="2864">
                  <c:v>85440</c:v>
                </c:pt>
                <c:pt idx="2865">
                  <c:v>85500</c:v>
                </c:pt>
                <c:pt idx="2866">
                  <c:v>85560</c:v>
                </c:pt>
                <c:pt idx="2867">
                  <c:v>85620</c:v>
                </c:pt>
                <c:pt idx="2868">
                  <c:v>85680</c:v>
                </c:pt>
                <c:pt idx="2869">
                  <c:v>85740</c:v>
                </c:pt>
                <c:pt idx="2870">
                  <c:v>85800</c:v>
                </c:pt>
                <c:pt idx="2871">
                  <c:v>85860</c:v>
                </c:pt>
                <c:pt idx="2872">
                  <c:v>85920</c:v>
                </c:pt>
                <c:pt idx="2873">
                  <c:v>85980</c:v>
                </c:pt>
                <c:pt idx="2874">
                  <c:v>86040</c:v>
                </c:pt>
                <c:pt idx="2875">
                  <c:v>86100</c:v>
                </c:pt>
                <c:pt idx="2876">
                  <c:v>86160</c:v>
                </c:pt>
                <c:pt idx="2877">
                  <c:v>86220</c:v>
                </c:pt>
                <c:pt idx="2878">
                  <c:v>86280</c:v>
                </c:pt>
                <c:pt idx="2879">
                  <c:v>86340</c:v>
                </c:pt>
              </c:numCache>
            </c:numRef>
          </c:cat>
          <c:val>
            <c:numRef>
              <c:f>'1'!$C$2:$C$2881</c:f>
              <c:numCache>
                <c:formatCode>General</c:formatCode>
                <c:ptCount val="2880"/>
                <c:pt idx="0">
                  <c:v>38.639583333333334</c:v>
                </c:pt>
                <c:pt idx="1">
                  <c:v>38.639583333333334</c:v>
                </c:pt>
                <c:pt idx="2">
                  <c:v>38.639583333333334</c:v>
                </c:pt>
                <c:pt idx="3">
                  <c:v>38.639583333333334</c:v>
                </c:pt>
                <c:pt idx="4">
                  <c:v>38.639583333333334</c:v>
                </c:pt>
                <c:pt idx="5">
                  <c:v>38.639583333333334</c:v>
                </c:pt>
                <c:pt idx="6">
                  <c:v>38.639583333333334</c:v>
                </c:pt>
                <c:pt idx="7">
                  <c:v>38.639583333333334</c:v>
                </c:pt>
                <c:pt idx="8">
                  <c:v>38.639583333333334</c:v>
                </c:pt>
                <c:pt idx="9">
                  <c:v>38.639583333333334</c:v>
                </c:pt>
                <c:pt idx="10">
                  <c:v>38.639583333333334</c:v>
                </c:pt>
                <c:pt idx="11">
                  <c:v>38.639583333333334</c:v>
                </c:pt>
                <c:pt idx="12">
                  <c:v>38.639583333333334</c:v>
                </c:pt>
                <c:pt idx="13">
                  <c:v>38.639583333333334</c:v>
                </c:pt>
                <c:pt idx="14">
                  <c:v>38.639583333333334</c:v>
                </c:pt>
                <c:pt idx="15">
                  <c:v>38.639583333333334</c:v>
                </c:pt>
                <c:pt idx="16">
                  <c:v>38.639583333333334</c:v>
                </c:pt>
                <c:pt idx="17">
                  <c:v>38.639583333333334</c:v>
                </c:pt>
                <c:pt idx="18">
                  <c:v>38.639583333333334</c:v>
                </c:pt>
                <c:pt idx="19">
                  <c:v>38.639583333333334</c:v>
                </c:pt>
                <c:pt idx="20">
                  <c:v>38.639583333333334</c:v>
                </c:pt>
                <c:pt idx="21">
                  <c:v>38.639583333333334</c:v>
                </c:pt>
                <c:pt idx="22">
                  <c:v>38.639583333333334</c:v>
                </c:pt>
                <c:pt idx="23">
                  <c:v>38.639583333333334</c:v>
                </c:pt>
                <c:pt idx="24">
                  <c:v>38.639583333333334</c:v>
                </c:pt>
                <c:pt idx="25">
                  <c:v>38.639583333333334</c:v>
                </c:pt>
                <c:pt idx="26">
                  <c:v>38.639583333333334</c:v>
                </c:pt>
                <c:pt idx="27">
                  <c:v>38.639583333333334</c:v>
                </c:pt>
                <c:pt idx="28">
                  <c:v>38.639583333333334</c:v>
                </c:pt>
                <c:pt idx="29">
                  <c:v>38.639583333333334</c:v>
                </c:pt>
                <c:pt idx="30">
                  <c:v>38.639583333333334</c:v>
                </c:pt>
                <c:pt idx="31">
                  <c:v>38.639583333333334</c:v>
                </c:pt>
                <c:pt idx="32">
                  <c:v>38.639583333333334</c:v>
                </c:pt>
                <c:pt idx="33">
                  <c:v>38.639583333333334</c:v>
                </c:pt>
                <c:pt idx="34">
                  <c:v>38.639583333333334</c:v>
                </c:pt>
                <c:pt idx="35">
                  <c:v>38.639583333333334</c:v>
                </c:pt>
                <c:pt idx="36">
                  <c:v>38.639583333333334</c:v>
                </c:pt>
                <c:pt idx="37">
                  <c:v>38.639583333333334</c:v>
                </c:pt>
                <c:pt idx="38">
                  <c:v>38.639583333333334</c:v>
                </c:pt>
                <c:pt idx="39">
                  <c:v>38.639583333333334</c:v>
                </c:pt>
                <c:pt idx="40">
                  <c:v>38.639583333333334</c:v>
                </c:pt>
                <c:pt idx="41">
                  <c:v>38.639583333333334</c:v>
                </c:pt>
                <c:pt idx="42">
                  <c:v>38.639583333333334</c:v>
                </c:pt>
                <c:pt idx="43">
                  <c:v>38.639583333333334</c:v>
                </c:pt>
                <c:pt idx="44">
                  <c:v>38.639583333333334</c:v>
                </c:pt>
                <c:pt idx="45">
                  <c:v>38.639583333333334</c:v>
                </c:pt>
                <c:pt idx="46">
                  <c:v>38.639583333333334</c:v>
                </c:pt>
                <c:pt idx="47">
                  <c:v>38.639583333333334</c:v>
                </c:pt>
                <c:pt idx="48">
                  <c:v>38.639583333333334</c:v>
                </c:pt>
                <c:pt idx="49">
                  <c:v>38.639583333333334</c:v>
                </c:pt>
                <c:pt idx="50">
                  <c:v>38.639583333333334</c:v>
                </c:pt>
                <c:pt idx="51">
                  <c:v>38.639583333333334</c:v>
                </c:pt>
                <c:pt idx="52">
                  <c:v>38.639583333333334</c:v>
                </c:pt>
                <c:pt idx="53">
                  <c:v>38.639583333333334</c:v>
                </c:pt>
                <c:pt idx="54">
                  <c:v>38.639583333333334</c:v>
                </c:pt>
                <c:pt idx="55">
                  <c:v>38.639583333333334</c:v>
                </c:pt>
                <c:pt idx="56">
                  <c:v>38.639583333333334</c:v>
                </c:pt>
                <c:pt idx="57">
                  <c:v>38.639583333333334</c:v>
                </c:pt>
                <c:pt idx="58">
                  <c:v>38.639583333333334</c:v>
                </c:pt>
                <c:pt idx="59">
                  <c:v>38.639583333333334</c:v>
                </c:pt>
                <c:pt idx="60">
                  <c:v>38.639583333333334</c:v>
                </c:pt>
                <c:pt idx="61">
                  <c:v>38.639583333333334</c:v>
                </c:pt>
                <c:pt idx="62">
                  <c:v>38.639583333333334</c:v>
                </c:pt>
                <c:pt idx="63">
                  <c:v>38.639583333333334</c:v>
                </c:pt>
                <c:pt idx="64">
                  <c:v>38.639583333333334</c:v>
                </c:pt>
                <c:pt idx="65">
                  <c:v>38.639583333333334</c:v>
                </c:pt>
                <c:pt idx="66">
                  <c:v>38.639583333333334</c:v>
                </c:pt>
                <c:pt idx="67">
                  <c:v>38.639583333333334</c:v>
                </c:pt>
                <c:pt idx="68">
                  <c:v>38.639583333333334</c:v>
                </c:pt>
                <c:pt idx="69">
                  <c:v>38.639583333333334</c:v>
                </c:pt>
                <c:pt idx="70">
                  <c:v>38.639583333333334</c:v>
                </c:pt>
                <c:pt idx="71">
                  <c:v>38.639583333333334</c:v>
                </c:pt>
                <c:pt idx="72">
                  <c:v>38.639583333333334</c:v>
                </c:pt>
                <c:pt idx="73">
                  <c:v>38.639583333333334</c:v>
                </c:pt>
                <c:pt idx="74">
                  <c:v>38.639583333333334</c:v>
                </c:pt>
                <c:pt idx="75">
                  <c:v>38.639583333333334</c:v>
                </c:pt>
                <c:pt idx="76">
                  <c:v>38.639583333333334</c:v>
                </c:pt>
                <c:pt idx="77">
                  <c:v>38.639583333333334</c:v>
                </c:pt>
                <c:pt idx="78">
                  <c:v>38.639583333333334</c:v>
                </c:pt>
                <c:pt idx="79">
                  <c:v>38.639583333333334</c:v>
                </c:pt>
                <c:pt idx="80">
                  <c:v>38.639583333333334</c:v>
                </c:pt>
                <c:pt idx="81">
                  <c:v>38.639583333333334</c:v>
                </c:pt>
                <c:pt idx="82">
                  <c:v>38.639583333333334</c:v>
                </c:pt>
                <c:pt idx="83">
                  <c:v>38.639583333333334</c:v>
                </c:pt>
                <c:pt idx="84">
                  <c:v>38.639583333333334</c:v>
                </c:pt>
                <c:pt idx="85">
                  <c:v>38.639583333333334</c:v>
                </c:pt>
                <c:pt idx="86">
                  <c:v>38.639583333333334</c:v>
                </c:pt>
                <c:pt idx="87">
                  <c:v>38.639583333333334</c:v>
                </c:pt>
                <c:pt idx="88">
                  <c:v>38.639583333333334</c:v>
                </c:pt>
                <c:pt idx="89">
                  <c:v>38.639583333333334</c:v>
                </c:pt>
                <c:pt idx="90">
                  <c:v>38.639583333333334</c:v>
                </c:pt>
                <c:pt idx="91">
                  <c:v>38.639583333333334</c:v>
                </c:pt>
                <c:pt idx="92">
                  <c:v>38.639583333333334</c:v>
                </c:pt>
                <c:pt idx="93">
                  <c:v>38.639583333333334</c:v>
                </c:pt>
                <c:pt idx="94">
                  <c:v>38.639583333333334</c:v>
                </c:pt>
                <c:pt idx="95">
                  <c:v>38.639583333333334</c:v>
                </c:pt>
                <c:pt idx="96">
                  <c:v>38.639583333333334</c:v>
                </c:pt>
                <c:pt idx="97">
                  <c:v>38.639583333333334</c:v>
                </c:pt>
                <c:pt idx="98">
                  <c:v>38.639583333333334</c:v>
                </c:pt>
                <c:pt idx="99">
                  <c:v>38.639583333333334</c:v>
                </c:pt>
                <c:pt idx="100">
                  <c:v>38.639583333333334</c:v>
                </c:pt>
                <c:pt idx="101">
                  <c:v>38.639583333333334</c:v>
                </c:pt>
                <c:pt idx="102">
                  <c:v>38.639583333333334</c:v>
                </c:pt>
                <c:pt idx="103">
                  <c:v>38.639583333333334</c:v>
                </c:pt>
                <c:pt idx="104">
                  <c:v>38.639583333333334</c:v>
                </c:pt>
                <c:pt idx="105">
                  <c:v>38.639583333333334</c:v>
                </c:pt>
                <c:pt idx="106">
                  <c:v>38.639583333333334</c:v>
                </c:pt>
                <c:pt idx="107">
                  <c:v>38.639583333333334</c:v>
                </c:pt>
                <c:pt idx="108">
                  <c:v>38.639583333333334</c:v>
                </c:pt>
                <c:pt idx="109">
                  <c:v>38.639583333333334</c:v>
                </c:pt>
                <c:pt idx="110">
                  <c:v>38.639583333333334</c:v>
                </c:pt>
                <c:pt idx="111">
                  <c:v>38.639583333333334</c:v>
                </c:pt>
                <c:pt idx="112">
                  <c:v>38.639583333333334</c:v>
                </c:pt>
                <c:pt idx="113">
                  <c:v>38.639583333333334</c:v>
                </c:pt>
                <c:pt idx="114">
                  <c:v>38.639583333333334</c:v>
                </c:pt>
                <c:pt idx="115">
                  <c:v>38.639583333333334</c:v>
                </c:pt>
                <c:pt idx="116">
                  <c:v>38.639583333333334</c:v>
                </c:pt>
                <c:pt idx="117">
                  <c:v>38.639583333333334</c:v>
                </c:pt>
                <c:pt idx="118">
                  <c:v>38.639583333333334</c:v>
                </c:pt>
                <c:pt idx="119">
                  <c:v>38.639583333333334</c:v>
                </c:pt>
                <c:pt idx="120">
                  <c:v>38.639583333333334</c:v>
                </c:pt>
                <c:pt idx="121">
                  <c:v>38.639583333333334</c:v>
                </c:pt>
                <c:pt idx="122">
                  <c:v>38.639583333333334</c:v>
                </c:pt>
                <c:pt idx="123">
                  <c:v>38.639583333333334</c:v>
                </c:pt>
                <c:pt idx="124">
                  <c:v>38.639583333333334</c:v>
                </c:pt>
                <c:pt idx="125">
                  <c:v>38.639583333333334</c:v>
                </c:pt>
                <c:pt idx="126">
                  <c:v>38.639583333333334</c:v>
                </c:pt>
                <c:pt idx="127">
                  <c:v>38.639583333333334</c:v>
                </c:pt>
                <c:pt idx="128">
                  <c:v>38.639583333333334</c:v>
                </c:pt>
                <c:pt idx="129">
                  <c:v>38.639583333333334</c:v>
                </c:pt>
                <c:pt idx="130">
                  <c:v>38.639583333333334</c:v>
                </c:pt>
                <c:pt idx="131">
                  <c:v>38.639583333333334</c:v>
                </c:pt>
                <c:pt idx="132">
                  <c:v>38.639583333333334</c:v>
                </c:pt>
                <c:pt idx="133">
                  <c:v>38.639583333333334</c:v>
                </c:pt>
                <c:pt idx="134">
                  <c:v>38.639583333333334</c:v>
                </c:pt>
                <c:pt idx="135">
                  <c:v>38.639583333333334</c:v>
                </c:pt>
                <c:pt idx="136">
                  <c:v>38.639583333333334</c:v>
                </c:pt>
                <c:pt idx="137">
                  <c:v>38.639583333333334</c:v>
                </c:pt>
                <c:pt idx="138">
                  <c:v>38.639583333333334</c:v>
                </c:pt>
                <c:pt idx="139">
                  <c:v>38.639583333333334</c:v>
                </c:pt>
                <c:pt idx="140">
                  <c:v>38.639583333333334</c:v>
                </c:pt>
                <c:pt idx="141">
                  <c:v>38.639583333333334</c:v>
                </c:pt>
                <c:pt idx="142">
                  <c:v>38.639583333333334</c:v>
                </c:pt>
                <c:pt idx="143">
                  <c:v>38.639583333333334</c:v>
                </c:pt>
                <c:pt idx="144">
                  <c:v>38.639583333333334</c:v>
                </c:pt>
                <c:pt idx="145">
                  <c:v>38.639583333333334</c:v>
                </c:pt>
                <c:pt idx="146">
                  <c:v>38.639583333333334</c:v>
                </c:pt>
                <c:pt idx="147">
                  <c:v>38.639583333333334</c:v>
                </c:pt>
                <c:pt idx="148">
                  <c:v>38.639583333333334</c:v>
                </c:pt>
                <c:pt idx="149">
                  <c:v>38.639583333333334</c:v>
                </c:pt>
                <c:pt idx="150">
                  <c:v>38.639583333333334</c:v>
                </c:pt>
                <c:pt idx="151">
                  <c:v>38.639583333333334</c:v>
                </c:pt>
                <c:pt idx="152">
                  <c:v>38.639583333333334</c:v>
                </c:pt>
                <c:pt idx="153">
                  <c:v>38.639583333333334</c:v>
                </c:pt>
                <c:pt idx="154">
                  <c:v>38.639583333333334</c:v>
                </c:pt>
                <c:pt idx="155">
                  <c:v>38.639583333333334</c:v>
                </c:pt>
                <c:pt idx="156">
                  <c:v>38.639583333333334</c:v>
                </c:pt>
                <c:pt idx="157">
                  <c:v>38.639583333333334</c:v>
                </c:pt>
                <c:pt idx="158">
                  <c:v>38.639583333333334</c:v>
                </c:pt>
                <c:pt idx="159">
                  <c:v>38.639583333333334</c:v>
                </c:pt>
                <c:pt idx="160">
                  <c:v>38.639583333333334</c:v>
                </c:pt>
                <c:pt idx="161">
                  <c:v>38.639583333333334</c:v>
                </c:pt>
                <c:pt idx="162">
                  <c:v>38.639583333333334</c:v>
                </c:pt>
                <c:pt idx="163">
                  <c:v>38.639583333333334</c:v>
                </c:pt>
                <c:pt idx="164">
                  <c:v>38.639583333333334</c:v>
                </c:pt>
                <c:pt idx="165">
                  <c:v>38.639583333333334</c:v>
                </c:pt>
                <c:pt idx="166">
                  <c:v>38.639583333333334</c:v>
                </c:pt>
                <c:pt idx="167">
                  <c:v>38.639583333333334</c:v>
                </c:pt>
                <c:pt idx="168">
                  <c:v>38.639583333333334</c:v>
                </c:pt>
                <c:pt idx="169">
                  <c:v>38.639583333333334</c:v>
                </c:pt>
                <c:pt idx="170">
                  <c:v>38.639583333333334</c:v>
                </c:pt>
                <c:pt idx="171">
                  <c:v>38.639583333333334</c:v>
                </c:pt>
                <c:pt idx="172">
                  <c:v>38.639583333333334</c:v>
                </c:pt>
                <c:pt idx="173">
                  <c:v>38.639583333333334</c:v>
                </c:pt>
                <c:pt idx="174">
                  <c:v>38.639583333333334</c:v>
                </c:pt>
                <c:pt idx="175">
                  <c:v>38.639583333333334</c:v>
                </c:pt>
                <c:pt idx="176">
                  <c:v>38.639583333333334</c:v>
                </c:pt>
                <c:pt idx="177">
                  <c:v>38.639583333333334</c:v>
                </c:pt>
                <c:pt idx="178">
                  <c:v>38.639583333333334</c:v>
                </c:pt>
                <c:pt idx="179">
                  <c:v>38.639583333333334</c:v>
                </c:pt>
                <c:pt idx="180">
                  <c:v>38.639583333333334</c:v>
                </c:pt>
                <c:pt idx="181">
                  <c:v>38.639583333333334</c:v>
                </c:pt>
                <c:pt idx="182">
                  <c:v>38.639583333333334</c:v>
                </c:pt>
                <c:pt idx="183">
                  <c:v>38.639583333333334</c:v>
                </c:pt>
                <c:pt idx="184">
                  <c:v>38.639583333333334</c:v>
                </c:pt>
                <c:pt idx="185">
                  <c:v>38.639583333333334</c:v>
                </c:pt>
                <c:pt idx="186">
                  <c:v>38.639583333333334</c:v>
                </c:pt>
                <c:pt idx="187">
                  <c:v>38.639583333333334</c:v>
                </c:pt>
                <c:pt idx="188">
                  <c:v>38.639583333333334</c:v>
                </c:pt>
                <c:pt idx="189">
                  <c:v>38.639583333333334</c:v>
                </c:pt>
                <c:pt idx="190">
                  <c:v>38.639583333333334</c:v>
                </c:pt>
                <c:pt idx="191">
                  <c:v>38.639583333333334</c:v>
                </c:pt>
                <c:pt idx="192">
                  <c:v>38.639583333333334</c:v>
                </c:pt>
                <c:pt idx="193">
                  <c:v>38.639583333333334</c:v>
                </c:pt>
                <c:pt idx="194">
                  <c:v>38.639583333333334</c:v>
                </c:pt>
                <c:pt idx="195">
                  <c:v>38.639583333333334</c:v>
                </c:pt>
                <c:pt idx="196">
                  <c:v>38.639583333333334</c:v>
                </c:pt>
                <c:pt idx="197">
                  <c:v>38.639583333333334</c:v>
                </c:pt>
                <c:pt idx="198">
                  <c:v>38.639583333333334</c:v>
                </c:pt>
                <c:pt idx="199">
                  <c:v>38.639583333333334</c:v>
                </c:pt>
                <c:pt idx="200">
                  <c:v>38.639583333333334</c:v>
                </c:pt>
                <c:pt idx="201">
                  <c:v>38.639583333333334</c:v>
                </c:pt>
                <c:pt idx="202">
                  <c:v>38.639583333333334</c:v>
                </c:pt>
                <c:pt idx="203">
                  <c:v>38.639583333333334</c:v>
                </c:pt>
                <c:pt idx="204">
                  <c:v>38.639583333333334</c:v>
                </c:pt>
                <c:pt idx="205">
                  <c:v>38.639583333333334</c:v>
                </c:pt>
                <c:pt idx="206">
                  <c:v>38.639583333333334</c:v>
                </c:pt>
                <c:pt idx="207">
                  <c:v>38.639583333333334</c:v>
                </c:pt>
                <c:pt idx="208">
                  <c:v>38.639583333333334</c:v>
                </c:pt>
                <c:pt idx="209">
                  <c:v>38.639583333333334</c:v>
                </c:pt>
                <c:pt idx="210">
                  <c:v>38.639583333333334</c:v>
                </c:pt>
                <c:pt idx="211">
                  <c:v>38.639583333333334</c:v>
                </c:pt>
                <c:pt idx="212">
                  <c:v>38.639583333333334</c:v>
                </c:pt>
                <c:pt idx="213">
                  <c:v>38.639583333333334</c:v>
                </c:pt>
                <c:pt idx="214">
                  <c:v>38.639583333333334</c:v>
                </c:pt>
                <c:pt idx="215">
                  <c:v>38.639583333333334</c:v>
                </c:pt>
                <c:pt idx="216">
                  <c:v>38.639583333333334</c:v>
                </c:pt>
                <c:pt idx="217">
                  <c:v>38.639583333333334</c:v>
                </c:pt>
                <c:pt idx="218">
                  <c:v>38.639583333333334</c:v>
                </c:pt>
                <c:pt idx="219">
                  <c:v>38.639583333333334</c:v>
                </c:pt>
                <c:pt idx="220">
                  <c:v>38.639583333333334</c:v>
                </c:pt>
                <c:pt idx="221">
                  <c:v>38.639583333333334</c:v>
                </c:pt>
                <c:pt idx="222">
                  <c:v>38.639583333333334</c:v>
                </c:pt>
                <c:pt idx="223">
                  <c:v>38.639583333333334</c:v>
                </c:pt>
                <c:pt idx="224">
                  <c:v>38.639583333333334</c:v>
                </c:pt>
                <c:pt idx="225">
                  <c:v>38.639583333333334</c:v>
                </c:pt>
                <c:pt idx="226">
                  <c:v>38.639583333333334</c:v>
                </c:pt>
                <c:pt idx="227">
                  <c:v>38.639583333333334</c:v>
                </c:pt>
                <c:pt idx="228">
                  <c:v>38.639583333333334</c:v>
                </c:pt>
                <c:pt idx="229">
                  <c:v>38.639583333333334</c:v>
                </c:pt>
                <c:pt idx="230">
                  <c:v>38.639583333333334</c:v>
                </c:pt>
                <c:pt idx="231">
                  <c:v>38.639583333333334</c:v>
                </c:pt>
                <c:pt idx="232">
                  <c:v>38.639583333333334</c:v>
                </c:pt>
                <c:pt idx="233">
                  <c:v>38.639583333333334</c:v>
                </c:pt>
                <c:pt idx="234">
                  <c:v>38.639583333333334</c:v>
                </c:pt>
                <c:pt idx="235">
                  <c:v>38.639583333333334</c:v>
                </c:pt>
                <c:pt idx="236">
                  <c:v>38.639583333333334</c:v>
                </c:pt>
                <c:pt idx="237">
                  <c:v>38.639583333333334</c:v>
                </c:pt>
                <c:pt idx="238">
                  <c:v>38.639583333333334</c:v>
                </c:pt>
                <c:pt idx="239">
                  <c:v>38.639583333333334</c:v>
                </c:pt>
                <c:pt idx="240">
                  <c:v>38.639583333333334</c:v>
                </c:pt>
                <c:pt idx="241">
                  <c:v>38.639583333333334</c:v>
                </c:pt>
                <c:pt idx="242">
                  <c:v>38.639583333333334</c:v>
                </c:pt>
                <c:pt idx="243">
                  <c:v>38.639583333333334</c:v>
                </c:pt>
                <c:pt idx="244">
                  <c:v>38.639583333333334</c:v>
                </c:pt>
                <c:pt idx="245">
                  <c:v>38.639583333333334</c:v>
                </c:pt>
                <c:pt idx="246">
                  <c:v>38.639583333333334</c:v>
                </c:pt>
                <c:pt idx="247">
                  <c:v>38.639583333333334</c:v>
                </c:pt>
                <c:pt idx="248">
                  <c:v>38.639583333333334</c:v>
                </c:pt>
                <c:pt idx="249">
                  <c:v>38.639583333333334</c:v>
                </c:pt>
                <c:pt idx="250">
                  <c:v>38.639583333333334</c:v>
                </c:pt>
                <c:pt idx="251">
                  <c:v>38.639583333333334</c:v>
                </c:pt>
                <c:pt idx="252">
                  <c:v>38.639583333333334</c:v>
                </c:pt>
                <c:pt idx="253">
                  <c:v>38.639583333333334</c:v>
                </c:pt>
                <c:pt idx="254">
                  <c:v>38.639583333333334</c:v>
                </c:pt>
                <c:pt idx="255">
                  <c:v>38.639583333333334</c:v>
                </c:pt>
                <c:pt idx="256">
                  <c:v>38.639583333333334</c:v>
                </c:pt>
                <c:pt idx="257">
                  <c:v>38.639583333333334</c:v>
                </c:pt>
                <c:pt idx="258">
                  <c:v>38.639583333333334</c:v>
                </c:pt>
                <c:pt idx="259">
                  <c:v>38.639583333333334</c:v>
                </c:pt>
                <c:pt idx="260">
                  <c:v>38.639583333333334</c:v>
                </c:pt>
                <c:pt idx="261">
                  <c:v>38.639583333333334</c:v>
                </c:pt>
                <c:pt idx="262">
                  <c:v>38.639583333333334</c:v>
                </c:pt>
                <c:pt idx="263">
                  <c:v>38.639583333333334</c:v>
                </c:pt>
                <c:pt idx="264">
                  <c:v>38.639583333333334</c:v>
                </c:pt>
                <c:pt idx="265">
                  <c:v>38.639583333333334</c:v>
                </c:pt>
                <c:pt idx="266">
                  <c:v>38.639583333333334</c:v>
                </c:pt>
                <c:pt idx="267">
                  <c:v>38.639583333333334</c:v>
                </c:pt>
                <c:pt idx="268">
                  <c:v>38.639583333333334</c:v>
                </c:pt>
                <c:pt idx="269">
                  <c:v>38.639583333333334</c:v>
                </c:pt>
                <c:pt idx="270">
                  <c:v>38.639583333333334</c:v>
                </c:pt>
                <c:pt idx="271">
                  <c:v>38.639583333333334</c:v>
                </c:pt>
                <c:pt idx="272">
                  <c:v>38.639583333333334</c:v>
                </c:pt>
                <c:pt idx="273">
                  <c:v>38.639583333333334</c:v>
                </c:pt>
                <c:pt idx="274">
                  <c:v>38.639583333333334</c:v>
                </c:pt>
                <c:pt idx="275">
                  <c:v>38.639583333333334</c:v>
                </c:pt>
                <c:pt idx="276">
                  <c:v>38.639583333333334</c:v>
                </c:pt>
                <c:pt idx="277">
                  <c:v>38.639583333333334</c:v>
                </c:pt>
                <c:pt idx="278">
                  <c:v>38.639583333333334</c:v>
                </c:pt>
                <c:pt idx="279">
                  <c:v>38.639583333333334</c:v>
                </c:pt>
                <c:pt idx="280">
                  <c:v>38.639583333333334</c:v>
                </c:pt>
                <c:pt idx="281">
                  <c:v>38.639583333333334</c:v>
                </c:pt>
                <c:pt idx="282">
                  <c:v>38.639583333333334</c:v>
                </c:pt>
                <c:pt idx="283">
                  <c:v>38.639583333333334</c:v>
                </c:pt>
                <c:pt idx="284">
                  <c:v>38.639583333333334</c:v>
                </c:pt>
                <c:pt idx="285">
                  <c:v>38.639583333333334</c:v>
                </c:pt>
                <c:pt idx="286">
                  <c:v>38.639583333333334</c:v>
                </c:pt>
                <c:pt idx="287">
                  <c:v>38.639583333333334</c:v>
                </c:pt>
                <c:pt idx="288">
                  <c:v>38.639583333333334</c:v>
                </c:pt>
                <c:pt idx="289">
                  <c:v>38.639583333333334</c:v>
                </c:pt>
                <c:pt idx="290">
                  <c:v>38.639583333333334</c:v>
                </c:pt>
                <c:pt idx="291">
                  <c:v>38.639583333333334</c:v>
                </c:pt>
                <c:pt idx="292">
                  <c:v>38.639583333333334</c:v>
                </c:pt>
                <c:pt idx="293">
                  <c:v>38.639583333333334</c:v>
                </c:pt>
                <c:pt idx="294">
                  <c:v>38.639583333333334</c:v>
                </c:pt>
                <c:pt idx="295">
                  <c:v>38.639583333333334</c:v>
                </c:pt>
                <c:pt idx="296">
                  <c:v>38.639583333333334</c:v>
                </c:pt>
                <c:pt idx="297">
                  <c:v>38.639583333333334</c:v>
                </c:pt>
                <c:pt idx="298">
                  <c:v>38.639583333333334</c:v>
                </c:pt>
                <c:pt idx="299">
                  <c:v>38.639583333333334</c:v>
                </c:pt>
                <c:pt idx="300">
                  <c:v>38.639583333333334</c:v>
                </c:pt>
                <c:pt idx="301">
                  <c:v>38.639583333333334</c:v>
                </c:pt>
                <c:pt idx="302">
                  <c:v>38.639583333333334</c:v>
                </c:pt>
                <c:pt idx="303">
                  <c:v>38.639583333333334</c:v>
                </c:pt>
                <c:pt idx="304">
                  <c:v>38.639583333333334</c:v>
                </c:pt>
                <c:pt idx="305">
                  <c:v>38.639583333333334</c:v>
                </c:pt>
                <c:pt idx="306">
                  <c:v>38.639583333333334</c:v>
                </c:pt>
                <c:pt idx="307">
                  <c:v>38.639583333333334</c:v>
                </c:pt>
                <c:pt idx="308">
                  <c:v>38.639583333333334</c:v>
                </c:pt>
                <c:pt idx="309">
                  <c:v>38.639583333333334</c:v>
                </c:pt>
                <c:pt idx="310">
                  <c:v>38.639583333333334</c:v>
                </c:pt>
                <c:pt idx="311">
                  <c:v>38.639583333333334</c:v>
                </c:pt>
                <c:pt idx="312">
                  <c:v>38.639583333333334</c:v>
                </c:pt>
                <c:pt idx="313">
                  <c:v>38.639583333333334</c:v>
                </c:pt>
                <c:pt idx="314">
                  <c:v>38.639583333333334</c:v>
                </c:pt>
                <c:pt idx="315">
                  <c:v>38.639583333333334</c:v>
                </c:pt>
                <c:pt idx="316">
                  <c:v>38.639583333333334</c:v>
                </c:pt>
                <c:pt idx="317">
                  <c:v>38.639583333333334</c:v>
                </c:pt>
                <c:pt idx="318">
                  <c:v>38.639583333333334</c:v>
                </c:pt>
                <c:pt idx="319">
                  <c:v>38.639583333333334</c:v>
                </c:pt>
                <c:pt idx="320">
                  <c:v>38.639583333333334</c:v>
                </c:pt>
                <c:pt idx="321">
                  <c:v>38.639583333333334</c:v>
                </c:pt>
                <c:pt idx="322">
                  <c:v>38.639583333333334</c:v>
                </c:pt>
                <c:pt idx="323">
                  <c:v>38.639583333333334</c:v>
                </c:pt>
                <c:pt idx="324">
                  <c:v>38.639583333333334</c:v>
                </c:pt>
                <c:pt idx="325">
                  <c:v>38.639583333333334</c:v>
                </c:pt>
                <c:pt idx="326">
                  <c:v>38.639583333333334</c:v>
                </c:pt>
                <c:pt idx="327">
                  <c:v>38.639583333333334</c:v>
                </c:pt>
                <c:pt idx="328">
                  <c:v>38.639583333333334</c:v>
                </c:pt>
                <c:pt idx="329">
                  <c:v>38.639583333333334</c:v>
                </c:pt>
                <c:pt idx="330">
                  <c:v>38.639583333333334</c:v>
                </c:pt>
                <c:pt idx="331">
                  <c:v>38.639583333333334</c:v>
                </c:pt>
                <c:pt idx="332">
                  <c:v>38.639583333333334</c:v>
                </c:pt>
                <c:pt idx="333">
                  <c:v>38.639583333333334</c:v>
                </c:pt>
                <c:pt idx="334">
                  <c:v>38.639583333333334</c:v>
                </c:pt>
                <c:pt idx="335">
                  <c:v>38.639583333333334</c:v>
                </c:pt>
                <c:pt idx="336">
                  <c:v>38.639583333333334</c:v>
                </c:pt>
                <c:pt idx="337">
                  <c:v>38.639583333333334</c:v>
                </c:pt>
                <c:pt idx="338">
                  <c:v>38.639583333333334</c:v>
                </c:pt>
                <c:pt idx="339">
                  <c:v>38.639583333333334</c:v>
                </c:pt>
                <c:pt idx="340">
                  <c:v>38.639583333333334</c:v>
                </c:pt>
                <c:pt idx="341">
                  <c:v>38.639583333333334</c:v>
                </c:pt>
                <c:pt idx="342">
                  <c:v>38.639583333333334</c:v>
                </c:pt>
                <c:pt idx="343">
                  <c:v>38.639583333333334</c:v>
                </c:pt>
                <c:pt idx="344">
                  <c:v>38.639583333333334</c:v>
                </c:pt>
                <c:pt idx="345">
                  <c:v>38.639583333333334</c:v>
                </c:pt>
                <c:pt idx="346">
                  <c:v>38.639583333333334</c:v>
                </c:pt>
                <c:pt idx="347">
                  <c:v>38.639583333333334</c:v>
                </c:pt>
                <c:pt idx="348">
                  <c:v>38.639583333333334</c:v>
                </c:pt>
                <c:pt idx="349">
                  <c:v>38.639583333333334</c:v>
                </c:pt>
                <c:pt idx="350">
                  <c:v>38.639583333333334</c:v>
                </c:pt>
                <c:pt idx="351">
                  <c:v>38.639583333333334</c:v>
                </c:pt>
                <c:pt idx="352">
                  <c:v>38.639583333333334</c:v>
                </c:pt>
                <c:pt idx="353">
                  <c:v>38.639583333333334</c:v>
                </c:pt>
                <c:pt idx="354">
                  <c:v>38.639583333333334</c:v>
                </c:pt>
                <c:pt idx="355">
                  <c:v>38.639583333333334</c:v>
                </c:pt>
                <c:pt idx="356">
                  <c:v>38.639583333333334</c:v>
                </c:pt>
                <c:pt idx="357">
                  <c:v>38.639583333333334</c:v>
                </c:pt>
                <c:pt idx="358">
                  <c:v>38.639583333333334</c:v>
                </c:pt>
                <c:pt idx="359">
                  <c:v>38.639583333333334</c:v>
                </c:pt>
                <c:pt idx="360">
                  <c:v>38.639583333333334</c:v>
                </c:pt>
                <c:pt idx="361">
                  <c:v>38.639583333333334</c:v>
                </c:pt>
                <c:pt idx="362">
                  <c:v>38.639583333333334</c:v>
                </c:pt>
                <c:pt idx="363">
                  <c:v>38.639583333333334</c:v>
                </c:pt>
                <c:pt idx="364">
                  <c:v>38.639583333333334</c:v>
                </c:pt>
                <c:pt idx="365">
                  <c:v>38.639583333333334</c:v>
                </c:pt>
                <c:pt idx="366">
                  <c:v>38.639583333333334</c:v>
                </c:pt>
                <c:pt idx="367">
                  <c:v>38.639583333333334</c:v>
                </c:pt>
                <c:pt idx="368">
                  <c:v>38.639583333333334</c:v>
                </c:pt>
                <c:pt idx="369">
                  <c:v>38.639583333333334</c:v>
                </c:pt>
                <c:pt idx="370">
                  <c:v>38.639583333333334</c:v>
                </c:pt>
                <c:pt idx="371">
                  <c:v>38.639583333333334</c:v>
                </c:pt>
                <c:pt idx="372">
                  <c:v>38.639583333333334</c:v>
                </c:pt>
                <c:pt idx="373">
                  <c:v>38.639583333333334</c:v>
                </c:pt>
                <c:pt idx="374">
                  <c:v>38.639583333333334</c:v>
                </c:pt>
                <c:pt idx="375">
                  <c:v>38.639583333333334</c:v>
                </c:pt>
                <c:pt idx="376">
                  <c:v>38.639583333333334</c:v>
                </c:pt>
                <c:pt idx="377">
                  <c:v>38.639583333333334</c:v>
                </c:pt>
                <c:pt idx="378">
                  <c:v>38.639583333333334</c:v>
                </c:pt>
                <c:pt idx="379">
                  <c:v>38.639583333333334</c:v>
                </c:pt>
                <c:pt idx="380">
                  <c:v>38.639583333333334</c:v>
                </c:pt>
                <c:pt idx="381">
                  <c:v>38.639583333333334</c:v>
                </c:pt>
                <c:pt idx="382">
                  <c:v>38.639583333333334</c:v>
                </c:pt>
                <c:pt idx="383">
                  <c:v>38.639583333333334</c:v>
                </c:pt>
                <c:pt idx="384">
                  <c:v>38.639583333333334</c:v>
                </c:pt>
                <c:pt idx="385">
                  <c:v>38.639583333333334</c:v>
                </c:pt>
                <c:pt idx="386">
                  <c:v>38.639583333333334</c:v>
                </c:pt>
                <c:pt idx="387">
                  <c:v>38.639583333333334</c:v>
                </c:pt>
                <c:pt idx="388">
                  <c:v>38.639583333333334</c:v>
                </c:pt>
                <c:pt idx="389">
                  <c:v>38.639583333333334</c:v>
                </c:pt>
                <c:pt idx="390">
                  <c:v>38.639583333333334</c:v>
                </c:pt>
                <c:pt idx="391">
                  <c:v>38.639583333333334</c:v>
                </c:pt>
                <c:pt idx="392">
                  <c:v>38.639583333333334</c:v>
                </c:pt>
                <c:pt idx="393">
                  <c:v>38.639583333333334</c:v>
                </c:pt>
                <c:pt idx="394">
                  <c:v>38.639583333333334</c:v>
                </c:pt>
                <c:pt idx="395">
                  <c:v>38.639583333333334</c:v>
                </c:pt>
                <c:pt idx="396">
                  <c:v>38.639583333333334</c:v>
                </c:pt>
                <c:pt idx="397">
                  <c:v>38.639583333333334</c:v>
                </c:pt>
                <c:pt idx="398">
                  <c:v>38.639583333333334</c:v>
                </c:pt>
                <c:pt idx="399">
                  <c:v>38.639583333333334</c:v>
                </c:pt>
                <c:pt idx="400">
                  <c:v>38.639583333333334</c:v>
                </c:pt>
                <c:pt idx="401">
                  <c:v>38.639583333333334</c:v>
                </c:pt>
                <c:pt idx="402">
                  <c:v>38.639583333333334</c:v>
                </c:pt>
                <c:pt idx="403">
                  <c:v>38.639583333333334</c:v>
                </c:pt>
                <c:pt idx="404">
                  <c:v>38.639583333333334</c:v>
                </c:pt>
                <c:pt idx="405">
                  <c:v>38.639583333333334</c:v>
                </c:pt>
                <c:pt idx="406">
                  <c:v>38.639583333333334</c:v>
                </c:pt>
                <c:pt idx="407">
                  <c:v>38.639583333333334</c:v>
                </c:pt>
                <c:pt idx="408">
                  <c:v>38.639583333333334</c:v>
                </c:pt>
                <c:pt idx="409">
                  <c:v>38.639583333333334</c:v>
                </c:pt>
                <c:pt idx="410">
                  <c:v>38.639583333333334</c:v>
                </c:pt>
                <c:pt idx="411">
                  <c:v>38.639583333333334</c:v>
                </c:pt>
                <c:pt idx="412">
                  <c:v>38.639583333333334</c:v>
                </c:pt>
                <c:pt idx="413">
                  <c:v>38.639583333333334</c:v>
                </c:pt>
                <c:pt idx="414">
                  <c:v>38.639583333333334</c:v>
                </c:pt>
                <c:pt idx="415">
                  <c:v>38.639583333333334</c:v>
                </c:pt>
                <c:pt idx="416">
                  <c:v>38.639583333333334</c:v>
                </c:pt>
                <c:pt idx="417">
                  <c:v>38.639583333333334</c:v>
                </c:pt>
                <c:pt idx="418">
                  <c:v>38.639583333333334</c:v>
                </c:pt>
                <c:pt idx="419">
                  <c:v>38.639583333333334</c:v>
                </c:pt>
                <c:pt idx="420">
                  <c:v>38.639583333333334</c:v>
                </c:pt>
                <c:pt idx="421">
                  <c:v>38.639583333333334</c:v>
                </c:pt>
                <c:pt idx="422">
                  <c:v>38.639583333333334</c:v>
                </c:pt>
                <c:pt idx="423">
                  <c:v>38.639583333333334</c:v>
                </c:pt>
                <c:pt idx="424">
                  <c:v>38.639583333333334</c:v>
                </c:pt>
                <c:pt idx="425">
                  <c:v>38.639583333333334</c:v>
                </c:pt>
                <c:pt idx="426">
                  <c:v>38.639583333333334</c:v>
                </c:pt>
                <c:pt idx="427">
                  <c:v>38.639583333333334</c:v>
                </c:pt>
                <c:pt idx="428">
                  <c:v>38.639583333333334</c:v>
                </c:pt>
                <c:pt idx="429">
                  <c:v>38.639583333333334</c:v>
                </c:pt>
                <c:pt idx="430">
                  <c:v>38.639583333333334</c:v>
                </c:pt>
                <c:pt idx="431">
                  <c:v>38.639583333333334</c:v>
                </c:pt>
                <c:pt idx="432">
                  <c:v>38.639583333333334</c:v>
                </c:pt>
                <c:pt idx="433">
                  <c:v>38.639583333333334</c:v>
                </c:pt>
                <c:pt idx="434">
                  <c:v>38.639583333333334</c:v>
                </c:pt>
                <c:pt idx="435">
                  <c:v>38.639583333333334</c:v>
                </c:pt>
                <c:pt idx="436">
                  <c:v>38.639583333333334</c:v>
                </c:pt>
                <c:pt idx="437">
                  <c:v>38.639583333333334</c:v>
                </c:pt>
                <c:pt idx="438">
                  <c:v>38.639583333333334</c:v>
                </c:pt>
                <c:pt idx="439">
                  <c:v>38.639583333333334</c:v>
                </c:pt>
                <c:pt idx="440">
                  <c:v>38.639583333333334</c:v>
                </c:pt>
                <c:pt idx="441">
                  <c:v>38.639583333333334</c:v>
                </c:pt>
                <c:pt idx="442">
                  <c:v>38.639583333333334</c:v>
                </c:pt>
                <c:pt idx="443">
                  <c:v>38.639583333333334</c:v>
                </c:pt>
                <c:pt idx="444">
                  <c:v>38.639583333333334</c:v>
                </c:pt>
                <c:pt idx="445">
                  <c:v>38.639583333333334</c:v>
                </c:pt>
                <c:pt idx="446">
                  <c:v>38.639583333333334</c:v>
                </c:pt>
                <c:pt idx="447">
                  <c:v>38.639583333333334</c:v>
                </c:pt>
                <c:pt idx="448">
                  <c:v>38.639583333333334</c:v>
                </c:pt>
                <c:pt idx="449">
                  <c:v>38.639583333333334</c:v>
                </c:pt>
                <c:pt idx="450">
                  <c:v>38.639583333333334</c:v>
                </c:pt>
                <c:pt idx="451">
                  <c:v>38.639583333333334</c:v>
                </c:pt>
                <c:pt idx="452">
                  <c:v>38.639583333333334</c:v>
                </c:pt>
                <c:pt idx="453">
                  <c:v>38.639583333333334</c:v>
                </c:pt>
                <c:pt idx="454">
                  <c:v>38.639583333333334</c:v>
                </c:pt>
                <c:pt idx="455">
                  <c:v>38.639583333333334</c:v>
                </c:pt>
                <c:pt idx="456">
                  <c:v>38.639583333333334</c:v>
                </c:pt>
                <c:pt idx="457">
                  <c:v>38.639583333333334</c:v>
                </c:pt>
                <c:pt idx="458">
                  <c:v>38.639583333333334</c:v>
                </c:pt>
                <c:pt idx="459">
                  <c:v>38.639583333333334</c:v>
                </c:pt>
                <c:pt idx="460">
                  <c:v>38.639583333333334</c:v>
                </c:pt>
                <c:pt idx="461">
                  <c:v>38.639583333333334</c:v>
                </c:pt>
                <c:pt idx="462">
                  <c:v>38.639583333333334</c:v>
                </c:pt>
                <c:pt idx="463">
                  <c:v>38.639583333333334</c:v>
                </c:pt>
                <c:pt idx="464">
                  <c:v>38.639583333333334</c:v>
                </c:pt>
                <c:pt idx="465">
                  <c:v>38.639583333333334</c:v>
                </c:pt>
                <c:pt idx="466">
                  <c:v>38.639583333333334</c:v>
                </c:pt>
                <c:pt idx="467">
                  <c:v>38.639583333333334</c:v>
                </c:pt>
                <c:pt idx="468">
                  <c:v>38.639583333333334</c:v>
                </c:pt>
                <c:pt idx="469">
                  <c:v>38.639583333333334</c:v>
                </c:pt>
                <c:pt idx="470">
                  <c:v>38.639583333333334</c:v>
                </c:pt>
                <c:pt idx="471">
                  <c:v>38.639583333333334</c:v>
                </c:pt>
                <c:pt idx="472">
                  <c:v>38.639583333333334</c:v>
                </c:pt>
                <c:pt idx="473">
                  <c:v>38.639583333333334</c:v>
                </c:pt>
                <c:pt idx="474">
                  <c:v>38.639583333333334</c:v>
                </c:pt>
                <c:pt idx="475">
                  <c:v>38.639583333333334</c:v>
                </c:pt>
                <c:pt idx="476">
                  <c:v>38.639583333333334</c:v>
                </c:pt>
                <c:pt idx="477">
                  <c:v>38.639583333333334</c:v>
                </c:pt>
                <c:pt idx="478">
                  <c:v>38.639583333333334</c:v>
                </c:pt>
                <c:pt idx="479">
                  <c:v>38.639583333333334</c:v>
                </c:pt>
                <c:pt idx="480">
                  <c:v>38.639583333333334</c:v>
                </c:pt>
                <c:pt idx="481">
                  <c:v>38.639583333333334</c:v>
                </c:pt>
                <c:pt idx="482">
                  <c:v>38.639583333333334</c:v>
                </c:pt>
                <c:pt idx="483">
                  <c:v>38.639583333333334</c:v>
                </c:pt>
                <c:pt idx="484">
                  <c:v>38.639583333333334</c:v>
                </c:pt>
                <c:pt idx="485">
                  <c:v>38.639583333333334</c:v>
                </c:pt>
                <c:pt idx="486">
                  <c:v>38.639583333333334</c:v>
                </c:pt>
                <c:pt idx="487">
                  <c:v>38.639583333333334</c:v>
                </c:pt>
                <c:pt idx="488">
                  <c:v>38.639583333333334</c:v>
                </c:pt>
                <c:pt idx="489">
                  <c:v>38.639583333333334</c:v>
                </c:pt>
                <c:pt idx="490">
                  <c:v>38.639583333333334</c:v>
                </c:pt>
                <c:pt idx="491">
                  <c:v>38.639583333333334</c:v>
                </c:pt>
                <c:pt idx="492">
                  <c:v>38.639583333333334</c:v>
                </c:pt>
                <c:pt idx="493">
                  <c:v>38.639583333333334</c:v>
                </c:pt>
                <c:pt idx="494">
                  <c:v>38.639583333333334</c:v>
                </c:pt>
                <c:pt idx="495">
                  <c:v>38.639583333333334</c:v>
                </c:pt>
                <c:pt idx="496">
                  <c:v>38.639583333333334</c:v>
                </c:pt>
                <c:pt idx="497">
                  <c:v>38.639583333333334</c:v>
                </c:pt>
                <c:pt idx="498">
                  <c:v>38.639583333333334</c:v>
                </c:pt>
                <c:pt idx="499">
                  <c:v>38.639583333333334</c:v>
                </c:pt>
                <c:pt idx="500">
                  <c:v>38.639583333333334</c:v>
                </c:pt>
                <c:pt idx="501">
                  <c:v>38.639583333333334</c:v>
                </c:pt>
                <c:pt idx="502">
                  <c:v>38.639583333333334</c:v>
                </c:pt>
                <c:pt idx="503">
                  <c:v>38.639583333333334</c:v>
                </c:pt>
                <c:pt idx="504">
                  <c:v>38.639583333333334</c:v>
                </c:pt>
                <c:pt idx="505">
                  <c:v>38.639583333333334</c:v>
                </c:pt>
                <c:pt idx="506">
                  <c:v>38.639583333333334</c:v>
                </c:pt>
                <c:pt idx="507">
                  <c:v>38.639583333333334</c:v>
                </c:pt>
                <c:pt idx="508">
                  <c:v>38.639583333333334</c:v>
                </c:pt>
                <c:pt idx="509">
                  <c:v>38.639583333333334</c:v>
                </c:pt>
                <c:pt idx="510">
                  <c:v>38.639583333333334</c:v>
                </c:pt>
                <c:pt idx="511">
                  <c:v>38.639583333333334</c:v>
                </c:pt>
                <c:pt idx="512">
                  <c:v>38.639583333333334</c:v>
                </c:pt>
                <c:pt idx="513">
                  <c:v>38.639583333333334</c:v>
                </c:pt>
                <c:pt idx="514">
                  <c:v>38.639583333333334</c:v>
                </c:pt>
                <c:pt idx="515">
                  <c:v>38.639583333333334</c:v>
                </c:pt>
                <c:pt idx="516">
                  <c:v>38.639583333333334</c:v>
                </c:pt>
                <c:pt idx="517">
                  <c:v>38.639583333333334</c:v>
                </c:pt>
                <c:pt idx="518">
                  <c:v>38.639583333333334</c:v>
                </c:pt>
                <c:pt idx="519">
                  <c:v>38.639583333333334</c:v>
                </c:pt>
                <c:pt idx="520">
                  <c:v>38.639583333333334</c:v>
                </c:pt>
                <c:pt idx="521">
                  <c:v>38.639583333333334</c:v>
                </c:pt>
                <c:pt idx="522">
                  <c:v>38.639583333333334</c:v>
                </c:pt>
                <c:pt idx="523">
                  <c:v>38.639583333333334</c:v>
                </c:pt>
                <c:pt idx="524">
                  <c:v>38.639583333333334</c:v>
                </c:pt>
                <c:pt idx="525">
                  <c:v>38.639583333333334</c:v>
                </c:pt>
                <c:pt idx="526">
                  <c:v>38.639583333333334</c:v>
                </c:pt>
                <c:pt idx="527">
                  <c:v>38.639583333333334</c:v>
                </c:pt>
                <c:pt idx="528">
                  <c:v>38.639583333333334</c:v>
                </c:pt>
                <c:pt idx="529">
                  <c:v>38.639583333333334</c:v>
                </c:pt>
                <c:pt idx="530">
                  <c:v>38.639583333333334</c:v>
                </c:pt>
                <c:pt idx="531">
                  <c:v>38.639583333333334</c:v>
                </c:pt>
                <c:pt idx="532">
                  <c:v>38.639583333333334</c:v>
                </c:pt>
                <c:pt idx="533">
                  <c:v>38.639583333333334</c:v>
                </c:pt>
                <c:pt idx="534">
                  <c:v>38.639583333333334</c:v>
                </c:pt>
                <c:pt idx="535">
                  <c:v>38.639583333333334</c:v>
                </c:pt>
                <c:pt idx="536">
                  <c:v>38.639583333333334</c:v>
                </c:pt>
                <c:pt idx="537">
                  <c:v>38.639583333333334</c:v>
                </c:pt>
                <c:pt idx="538">
                  <c:v>38.639583333333334</c:v>
                </c:pt>
                <c:pt idx="539">
                  <c:v>38.639583333333334</c:v>
                </c:pt>
                <c:pt idx="540">
                  <c:v>38.639583333333334</c:v>
                </c:pt>
                <c:pt idx="541">
                  <c:v>38.639583333333334</c:v>
                </c:pt>
                <c:pt idx="542">
                  <c:v>38.639583333333334</c:v>
                </c:pt>
                <c:pt idx="543">
                  <c:v>38.639583333333334</c:v>
                </c:pt>
                <c:pt idx="544">
                  <c:v>38.639583333333334</c:v>
                </c:pt>
                <c:pt idx="545">
                  <c:v>38.639583333333334</c:v>
                </c:pt>
                <c:pt idx="546">
                  <c:v>38.639583333333334</c:v>
                </c:pt>
                <c:pt idx="547">
                  <c:v>38.639583333333334</c:v>
                </c:pt>
                <c:pt idx="548">
                  <c:v>38.639583333333334</c:v>
                </c:pt>
                <c:pt idx="549">
                  <c:v>38.639583333333334</c:v>
                </c:pt>
                <c:pt idx="550">
                  <c:v>38.639583333333334</c:v>
                </c:pt>
                <c:pt idx="551">
                  <c:v>38.639583333333334</c:v>
                </c:pt>
                <c:pt idx="552">
                  <c:v>38.639583333333334</c:v>
                </c:pt>
                <c:pt idx="553">
                  <c:v>38.639583333333334</c:v>
                </c:pt>
                <c:pt idx="554">
                  <c:v>38.639583333333334</c:v>
                </c:pt>
                <c:pt idx="555">
                  <c:v>38.639583333333334</c:v>
                </c:pt>
                <c:pt idx="556">
                  <c:v>38.639583333333334</c:v>
                </c:pt>
                <c:pt idx="557">
                  <c:v>38.639583333333334</c:v>
                </c:pt>
                <c:pt idx="558">
                  <c:v>38.639583333333334</c:v>
                </c:pt>
                <c:pt idx="559">
                  <c:v>38.639583333333334</c:v>
                </c:pt>
                <c:pt idx="560">
                  <c:v>38.639583333333334</c:v>
                </c:pt>
                <c:pt idx="561">
                  <c:v>38.639583333333334</c:v>
                </c:pt>
                <c:pt idx="562">
                  <c:v>38.639583333333334</c:v>
                </c:pt>
                <c:pt idx="563">
                  <c:v>38.639583333333334</c:v>
                </c:pt>
                <c:pt idx="564">
                  <c:v>38.639583333333334</c:v>
                </c:pt>
                <c:pt idx="565">
                  <c:v>38.639583333333334</c:v>
                </c:pt>
                <c:pt idx="566">
                  <c:v>38.639583333333334</c:v>
                </c:pt>
                <c:pt idx="567">
                  <c:v>38.639583333333334</c:v>
                </c:pt>
                <c:pt idx="568">
                  <c:v>38.639583333333334</c:v>
                </c:pt>
                <c:pt idx="569">
                  <c:v>38.639583333333334</c:v>
                </c:pt>
                <c:pt idx="570">
                  <c:v>38.639583333333334</c:v>
                </c:pt>
                <c:pt idx="571">
                  <c:v>38.639583333333334</c:v>
                </c:pt>
                <c:pt idx="572">
                  <c:v>38.639583333333334</c:v>
                </c:pt>
                <c:pt idx="573">
                  <c:v>38.639583333333334</c:v>
                </c:pt>
                <c:pt idx="574">
                  <c:v>38.639583333333334</c:v>
                </c:pt>
                <c:pt idx="575">
                  <c:v>38.639583333333334</c:v>
                </c:pt>
                <c:pt idx="576">
                  <c:v>38.639583333333334</c:v>
                </c:pt>
                <c:pt idx="577">
                  <c:v>38.639583333333334</c:v>
                </c:pt>
                <c:pt idx="578">
                  <c:v>38.639583333333334</c:v>
                </c:pt>
                <c:pt idx="579">
                  <c:v>38.639583333333334</c:v>
                </c:pt>
                <c:pt idx="580">
                  <c:v>38.639583333333334</c:v>
                </c:pt>
                <c:pt idx="581">
                  <c:v>38.639583333333334</c:v>
                </c:pt>
                <c:pt idx="582">
                  <c:v>38.639583333333334</c:v>
                </c:pt>
                <c:pt idx="583">
                  <c:v>38.639583333333334</c:v>
                </c:pt>
                <c:pt idx="584">
                  <c:v>38.639583333333334</c:v>
                </c:pt>
                <c:pt idx="585">
                  <c:v>38.639583333333334</c:v>
                </c:pt>
                <c:pt idx="586">
                  <c:v>38.639583333333334</c:v>
                </c:pt>
                <c:pt idx="587">
                  <c:v>38.639583333333334</c:v>
                </c:pt>
                <c:pt idx="588">
                  <c:v>38.639583333333334</c:v>
                </c:pt>
                <c:pt idx="589">
                  <c:v>38.639583333333334</c:v>
                </c:pt>
                <c:pt idx="590">
                  <c:v>38.639583333333334</c:v>
                </c:pt>
                <c:pt idx="591">
                  <c:v>38.639583333333334</c:v>
                </c:pt>
                <c:pt idx="592">
                  <c:v>38.639583333333334</c:v>
                </c:pt>
                <c:pt idx="593">
                  <c:v>38.639583333333334</c:v>
                </c:pt>
                <c:pt idx="594">
                  <c:v>38.639583333333334</c:v>
                </c:pt>
                <c:pt idx="595">
                  <c:v>38.639583333333334</c:v>
                </c:pt>
                <c:pt idx="596">
                  <c:v>38.639583333333334</c:v>
                </c:pt>
                <c:pt idx="597">
                  <c:v>38.639583333333334</c:v>
                </c:pt>
                <c:pt idx="598">
                  <c:v>38.639583333333334</c:v>
                </c:pt>
                <c:pt idx="599">
                  <c:v>38.639583333333334</c:v>
                </c:pt>
                <c:pt idx="600">
                  <c:v>38.639583333333334</c:v>
                </c:pt>
                <c:pt idx="601">
                  <c:v>38.639583333333334</c:v>
                </c:pt>
                <c:pt idx="602">
                  <c:v>38.639583333333334</c:v>
                </c:pt>
                <c:pt idx="603">
                  <c:v>38.639583333333334</c:v>
                </c:pt>
                <c:pt idx="604">
                  <c:v>38.639583333333334</c:v>
                </c:pt>
                <c:pt idx="605">
                  <c:v>38.639583333333334</c:v>
                </c:pt>
                <c:pt idx="606">
                  <c:v>38.639583333333334</c:v>
                </c:pt>
                <c:pt idx="607">
                  <c:v>38.639583333333334</c:v>
                </c:pt>
                <c:pt idx="608">
                  <c:v>38.639583333333334</c:v>
                </c:pt>
                <c:pt idx="609">
                  <c:v>38.639583333333334</c:v>
                </c:pt>
                <c:pt idx="610">
                  <c:v>38.639583333333334</c:v>
                </c:pt>
                <c:pt idx="611">
                  <c:v>38.639583333333334</c:v>
                </c:pt>
                <c:pt idx="612">
                  <c:v>38.639583333333334</c:v>
                </c:pt>
                <c:pt idx="613">
                  <c:v>38.639583333333334</c:v>
                </c:pt>
                <c:pt idx="614">
                  <c:v>38.639583333333334</c:v>
                </c:pt>
                <c:pt idx="615">
                  <c:v>38.639583333333334</c:v>
                </c:pt>
                <c:pt idx="616">
                  <c:v>38.639583333333334</c:v>
                </c:pt>
                <c:pt idx="617">
                  <c:v>38.639583333333334</c:v>
                </c:pt>
                <c:pt idx="618">
                  <c:v>38.639583333333334</c:v>
                </c:pt>
                <c:pt idx="619">
                  <c:v>38.639583333333334</c:v>
                </c:pt>
                <c:pt idx="620">
                  <c:v>38.639583333333334</c:v>
                </c:pt>
                <c:pt idx="621">
                  <c:v>38.639583333333334</c:v>
                </c:pt>
                <c:pt idx="622">
                  <c:v>38.639583333333334</c:v>
                </c:pt>
                <c:pt idx="623">
                  <c:v>38.639583333333334</c:v>
                </c:pt>
                <c:pt idx="624">
                  <c:v>38.639583333333334</c:v>
                </c:pt>
                <c:pt idx="625">
                  <c:v>38.639583333333334</c:v>
                </c:pt>
                <c:pt idx="626">
                  <c:v>38.639583333333334</c:v>
                </c:pt>
                <c:pt idx="627">
                  <c:v>38.639583333333334</c:v>
                </c:pt>
                <c:pt idx="628">
                  <c:v>38.639583333333334</c:v>
                </c:pt>
                <c:pt idx="629">
                  <c:v>38.639583333333334</c:v>
                </c:pt>
                <c:pt idx="630">
                  <c:v>38.639583333333334</c:v>
                </c:pt>
                <c:pt idx="631">
                  <c:v>38.639583333333334</c:v>
                </c:pt>
                <c:pt idx="632">
                  <c:v>38.639583333333334</c:v>
                </c:pt>
                <c:pt idx="633">
                  <c:v>38.639583333333334</c:v>
                </c:pt>
                <c:pt idx="634">
                  <c:v>38.639583333333334</c:v>
                </c:pt>
                <c:pt idx="635">
                  <c:v>38.639583333333334</c:v>
                </c:pt>
                <c:pt idx="636">
                  <c:v>38.639583333333334</c:v>
                </c:pt>
                <c:pt idx="637">
                  <c:v>38.639583333333334</c:v>
                </c:pt>
                <c:pt idx="638">
                  <c:v>38.639583333333334</c:v>
                </c:pt>
                <c:pt idx="639">
                  <c:v>38.639583333333334</c:v>
                </c:pt>
                <c:pt idx="640">
                  <c:v>38.639583333333334</c:v>
                </c:pt>
                <c:pt idx="641">
                  <c:v>38.639583333333334</c:v>
                </c:pt>
                <c:pt idx="642">
                  <c:v>38.639583333333334</c:v>
                </c:pt>
                <c:pt idx="643">
                  <c:v>38.639583333333334</c:v>
                </c:pt>
                <c:pt idx="644">
                  <c:v>38.639583333333334</c:v>
                </c:pt>
                <c:pt idx="645">
                  <c:v>38.639583333333334</c:v>
                </c:pt>
                <c:pt idx="646">
                  <c:v>38.639583333333334</c:v>
                </c:pt>
                <c:pt idx="647">
                  <c:v>38.639583333333334</c:v>
                </c:pt>
                <c:pt idx="648">
                  <c:v>38.639583333333334</c:v>
                </c:pt>
                <c:pt idx="649">
                  <c:v>38.639583333333334</c:v>
                </c:pt>
                <c:pt idx="650">
                  <c:v>38.639583333333334</c:v>
                </c:pt>
                <c:pt idx="651">
                  <c:v>38.639583333333334</c:v>
                </c:pt>
                <c:pt idx="652">
                  <c:v>38.639583333333334</c:v>
                </c:pt>
                <c:pt idx="653">
                  <c:v>38.639583333333334</c:v>
                </c:pt>
                <c:pt idx="654">
                  <c:v>38.639583333333334</c:v>
                </c:pt>
                <c:pt idx="655">
                  <c:v>38.639583333333334</c:v>
                </c:pt>
                <c:pt idx="656">
                  <c:v>38.639583333333334</c:v>
                </c:pt>
                <c:pt idx="657">
                  <c:v>38.639583333333334</c:v>
                </c:pt>
                <c:pt idx="658">
                  <c:v>38.639583333333334</c:v>
                </c:pt>
                <c:pt idx="659">
                  <c:v>38.639583333333334</c:v>
                </c:pt>
                <c:pt idx="660">
                  <c:v>38.639583333333334</c:v>
                </c:pt>
                <c:pt idx="661">
                  <c:v>38.639583333333334</c:v>
                </c:pt>
                <c:pt idx="662">
                  <c:v>38.639583333333334</c:v>
                </c:pt>
                <c:pt idx="663">
                  <c:v>38.639583333333334</c:v>
                </c:pt>
                <c:pt idx="664">
                  <c:v>38.639583333333334</c:v>
                </c:pt>
                <c:pt idx="665">
                  <c:v>38.639583333333334</c:v>
                </c:pt>
                <c:pt idx="666">
                  <c:v>38.639583333333334</c:v>
                </c:pt>
                <c:pt idx="667">
                  <c:v>38.639583333333334</c:v>
                </c:pt>
                <c:pt idx="668">
                  <c:v>38.639583333333334</c:v>
                </c:pt>
                <c:pt idx="669">
                  <c:v>38.639583333333334</c:v>
                </c:pt>
                <c:pt idx="670">
                  <c:v>38.639583333333334</c:v>
                </c:pt>
                <c:pt idx="671">
                  <c:v>38.639583333333334</c:v>
                </c:pt>
                <c:pt idx="672">
                  <c:v>38.639583333333334</c:v>
                </c:pt>
                <c:pt idx="673">
                  <c:v>38.639583333333334</c:v>
                </c:pt>
                <c:pt idx="674">
                  <c:v>38.639583333333334</c:v>
                </c:pt>
                <c:pt idx="675">
                  <c:v>38.639583333333334</c:v>
                </c:pt>
                <c:pt idx="676">
                  <c:v>38.639583333333334</c:v>
                </c:pt>
                <c:pt idx="677">
                  <c:v>38.639583333333334</c:v>
                </c:pt>
                <c:pt idx="678">
                  <c:v>38.639583333333334</c:v>
                </c:pt>
                <c:pt idx="679">
                  <c:v>38.639583333333334</c:v>
                </c:pt>
                <c:pt idx="680">
                  <c:v>38.639583333333334</c:v>
                </c:pt>
                <c:pt idx="681">
                  <c:v>38.639583333333334</c:v>
                </c:pt>
                <c:pt idx="682">
                  <c:v>38.639583333333334</c:v>
                </c:pt>
                <c:pt idx="683">
                  <c:v>38.639583333333334</c:v>
                </c:pt>
                <c:pt idx="684">
                  <c:v>38.639583333333334</c:v>
                </c:pt>
                <c:pt idx="685">
                  <c:v>38.639583333333334</c:v>
                </c:pt>
                <c:pt idx="686">
                  <c:v>38.639583333333334</c:v>
                </c:pt>
                <c:pt idx="687">
                  <c:v>38.639583333333334</c:v>
                </c:pt>
                <c:pt idx="688">
                  <c:v>38.639583333333334</c:v>
                </c:pt>
                <c:pt idx="689">
                  <c:v>38.639583333333334</c:v>
                </c:pt>
                <c:pt idx="690">
                  <c:v>38.639583333333334</c:v>
                </c:pt>
                <c:pt idx="691">
                  <c:v>38.639583333333334</c:v>
                </c:pt>
                <c:pt idx="692">
                  <c:v>38.639583333333334</c:v>
                </c:pt>
                <c:pt idx="693">
                  <c:v>38.639583333333334</c:v>
                </c:pt>
                <c:pt idx="694">
                  <c:v>38.639583333333334</c:v>
                </c:pt>
                <c:pt idx="695">
                  <c:v>38.639583333333334</c:v>
                </c:pt>
                <c:pt idx="696">
                  <c:v>38.639583333333334</c:v>
                </c:pt>
                <c:pt idx="697">
                  <c:v>38.639583333333334</c:v>
                </c:pt>
                <c:pt idx="698">
                  <c:v>38.639583333333334</c:v>
                </c:pt>
                <c:pt idx="699">
                  <c:v>38.639583333333334</c:v>
                </c:pt>
                <c:pt idx="700">
                  <c:v>38.639583333333334</c:v>
                </c:pt>
                <c:pt idx="701">
                  <c:v>38.639583333333334</c:v>
                </c:pt>
                <c:pt idx="702">
                  <c:v>38.639583333333334</c:v>
                </c:pt>
                <c:pt idx="703">
                  <c:v>38.639583333333334</c:v>
                </c:pt>
                <c:pt idx="704">
                  <c:v>38.639583333333334</c:v>
                </c:pt>
                <c:pt idx="705">
                  <c:v>38.639583333333334</c:v>
                </c:pt>
                <c:pt idx="706">
                  <c:v>38.639583333333334</c:v>
                </c:pt>
                <c:pt idx="707">
                  <c:v>38.639583333333334</c:v>
                </c:pt>
                <c:pt idx="708">
                  <c:v>38.639583333333334</c:v>
                </c:pt>
                <c:pt idx="709">
                  <c:v>38.639583333333334</c:v>
                </c:pt>
                <c:pt idx="710">
                  <c:v>38.639583333333334</c:v>
                </c:pt>
                <c:pt idx="711">
                  <c:v>38.639583333333334</c:v>
                </c:pt>
                <c:pt idx="712">
                  <c:v>38.639583333333334</c:v>
                </c:pt>
                <c:pt idx="713">
                  <c:v>38.639583333333334</c:v>
                </c:pt>
                <c:pt idx="714">
                  <c:v>38.639583333333334</c:v>
                </c:pt>
                <c:pt idx="715">
                  <c:v>38.639583333333334</c:v>
                </c:pt>
                <c:pt idx="716">
                  <c:v>38.639583333333334</c:v>
                </c:pt>
                <c:pt idx="717">
                  <c:v>38.639583333333334</c:v>
                </c:pt>
                <c:pt idx="718">
                  <c:v>38.639583333333334</c:v>
                </c:pt>
                <c:pt idx="719">
                  <c:v>38.639583333333334</c:v>
                </c:pt>
                <c:pt idx="720">
                  <c:v>38.639583333333334</c:v>
                </c:pt>
                <c:pt idx="721">
                  <c:v>38.639583333333334</c:v>
                </c:pt>
                <c:pt idx="722">
                  <c:v>38.639583333333334</c:v>
                </c:pt>
                <c:pt idx="723">
                  <c:v>38.639583333333334</c:v>
                </c:pt>
                <c:pt idx="724">
                  <c:v>38.639583333333334</c:v>
                </c:pt>
                <c:pt idx="725">
                  <c:v>38.639583333333334</c:v>
                </c:pt>
                <c:pt idx="726">
                  <c:v>38.639583333333334</c:v>
                </c:pt>
                <c:pt idx="727">
                  <c:v>38.639583333333334</c:v>
                </c:pt>
                <c:pt idx="728">
                  <c:v>38.639583333333334</c:v>
                </c:pt>
                <c:pt idx="729">
                  <c:v>38.639583333333334</c:v>
                </c:pt>
                <c:pt idx="730">
                  <c:v>38.639583333333334</c:v>
                </c:pt>
                <c:pt idx="731">
                  <c:v>38.639583333333334</c:v>
                </c:pt>
                <c:pt idx="732">
                  <c:v>38.639583333333334</c:v>
                </c:pt>
                <c:pt idx="733">
                  <c:v>38.639583333333334</c:v>
                </c:pt>
                <c:pt idx="734">
                  <c:v>38.639583333333334</c:v>
                </c:pt>
                <c:pt idx="735">
                  <c:v>38.639583333333334</c:v>
                </c:pt>
                <c:pt idx="736">
                  <c:v>38.639583333333334</c:v>
                </c:pt>
                <c:pt idx="737">
                  <c:v>38.639583333333334</c:v>
                </c:pt>
                <c:pt idx="738">
                  <c:v>38.639583333333334</c:v>
                </c:pt>
                <c:pt idx="739">
                  <c:v>38.639583333333334</c:v>
                </c:pt>
                <c:pt idx="740">
                  <c:v>38.639583333333334</c:v>
                </c:pt>
                <c:pt idx="741">
                  <c:v>38.639583333333334</c:v>
                </c:pt>
                <c:pt idx="742">
                  <c:v>38.639583333333334</c:v>
                </c:pt>
                <c:pt idx="743">
                  <c:v>38.639583333333334</c:v>
                </c:pt>
                <c:pt idx="744">
                  <c:v>38.639583333333334</c:v>
                </c:pt>
                <c:pt idx="745">
                  <c:v>38.639583333333334</c:v>
                </c:pt>
                <c:pt idx="746">
                  <c:v>38.639583333333334</c:v>
                </c:pt>
                <c:pt idx="747">
                  <c:v>38.639583333333334</c:v>
                </c:pt>
                <c:pt idx="748">
                  <c:v>38.639583333333334</c:v>
                </c:pt>
                <c:pt idx="749">
                  <c:v>38.639583333333334</c:v>
                </c:pt>
                <c:pt idx="750">
                  <c:v>38.639583333333334</c:v>
                </c:pt>
                <c:pt idx="751">
                  <c:v>38.639583333333334</c:v>
                </c:pt>
                <c:pt idx="752">
                  <c:v>38.639583333333334</c:v>
                </c:pt>
                <c:pt idx="753">
                  <c:v>38.639583333333334</c:v>
                </c:pt>
                <c:pt idx="754">
                  <c:v>38.639583333333334</c:v>
                </c:pt>
                <c:pt idx="755">
                  <c:v>38.639583333333334</c:v>
                </c:pt>
                <c:pt idx="756">
                  <c:v>38.639583333333334</c:v>
                </c:pt>
                <c:pt idx="757">
                  <c:v>38.639583333333334</c:v>
                </c:pt>
                <c:pt idx="758">
                  <c:v>38.639583333333334</c:v>
                </c:pt>
                <c:pt idx="759">
                  <c:v>38.639583333333334</c:v>
                </c:pt>
                <c:pt idx="760">
                  <c:v>38.639583333333334</c:v>
                </c:pt>
                <c:pt idx="761">
                  <c:v>38.639583333333334</c:v>
                </c:pt>
                <c:pt idx="762">
                  <c:v>38.639583333333334</c:v>
                </c:pt>
                <c:pt idx="763">
                  <c:v>38.639583333333334</c:v>
                </c:pt>
                <c:pt idx="764">
                  <c:v>38.639583333333334</c:v>
                </c:pt>
                <c:pt idx="765">
                  <c:v>38.639583333333334</c:v>
                </c:pt>
                <c:pt idx="766">
                  <c:v>38.639583333333334</c:v>
                </c:pt>
                <c:pt idx="767">
                  <c:v>38.639583333333334</c:v>
                </c:pt>
                <c:pt idx="768">
                  <c:v>38.639583333333334</c:v>
                </c:pt>
                <c:pt idx="769">
                  <c:v>38.639583333333334</c:v>
                </c:pt>
                <c:pt idx="770">
                  <c:v>38.639583333333334</c:v>
                </c:pt>
                <c:pt idx="771">
                  <c:v>38.639583333333334</c:v>
                </c:pt>
                <c:pt idx="772">
                  <c:v>38.639583333333334</c:v>
                </c:pt>
                <c:pt idx="773">
                  <c:v>38.639583333333334</c:v>
                </c:pt>
                <c:pt idx="774">
                  <c:v>38.639583333333334</c:v>
                </c:pt>
                <c:pt idx="775">
                  <c:v>38.639583333333334</c:v>
                </c:pt>
                <c:pt idx="776">
                  <c:v>38.639583333333334</c:v>
                </c:pt>
                <c:pt idx="777">
                  <c:v>38.639583333333334</c:v>
                </c:pt>
                <c:pt idx="778">
                  <c:v>38.639583333333334</c:v>
                </c:pt>
                <c:pt idx="779">
                  <c:v>38.639583333333334</c:v>
                </c:pt>
                <c:pt idx="780">
                  <c:v>38.639583333333334</c:v>
                </c:pt>
                <c:pt idx="781">
                  <c:v>38.639583333333334</c:v>
                </c:pt>
                <c:pt idx="782">
                  <c:v>38.639583333333334</c:v>
                </c:pt>
                <c:pt idx="783">
                  <c:v>38.639583333333334</c:v>
                </c:pt>
                <c:pt idx="784">
                  <c:v>38.639583333333334</c:v>
                </c:pt>
                <c:pt idx="785">
                  <c:v>38.639583333333334</c:v>
                </c:pt>
                <c:pt idx="786">
                  <c:v>38.639583333333334</c:v>
                </c:pt>
                <c:pt idx="787">
                  <c:v>38.639583333333334</c:v>
                </c:pt>
                <c:pt idx="788">
                  <c:v>38.639583333333334</c:v>
                </c:pt>
                <c:pt idx="789">
                  <c:v>38.639583333333334</c:v>
                </c:pt>
                <c:pt idx="790">
                  <c:v>38.639583333333334</c:v>
                </c:pt>
                <c:pt idx="791">
                  <c:v>38.639583333333334</c:v>
                </c:pt>
                <c:pt idx="792">
                  <c:v>38.639583333333334</c:v>
                </c:pt>
                <c:pt idx="793">
                  <c:v>38.639583333333334</c:v>
                </c:pt>
                <c:pt idx="794">
                  <c:v>38.639583333333334</c:v>
                </c:pt>
                <c:pt idx="795">
                  <c:v>38.639583333333334</c:v>
                </c:pt>
                <c:pt idx="796">
                  <c:v>38.639583333333334</c:v>
                </c:pt>
                <c:pt idx="797">
                  <c:v>38.639583333333334</c:v>
                </c:pt>
                <c:pt idx="798">
                  <c:v>38.639583333333334</c:v>
                </c:pt>
                <c:pt idx="799">
                  <c:v>38.639583333333334</c:v>
                </c:pt>
                <c:pt idx="800">
                  <c:v>38.639583333333334</c:v>
                </c:pt>
                <c:pt idx="801">
                  <c:v>38.639583333333334</c:v>
                </c:pt>
                <c:pt idx="802">
                  <c:v>38.639583333333334</c:v>
                </c:pt>
                <c:pt idx="803">
                  <c:v>38.639583333333334</c:v>
                </c:pt>
                <c:pt idx="804">
                  <c:v>38.639583333333334</c:v>
                </c:pt>
                <c:pt idx="805">
                  <c:v>38.639583333333334</c:v>
                </c:pt>
                <c:pt idx="806">
                  <c:v>38.639583333333334</c:v>
                </c:pt>
                <c:pt idx="807">
                  <c:v>38.639583333333334</c:v>
                </c:pt>
                <c:pt idx="808">
                  <c:v>38.639583333333334</c:v>
                </c:pt>
                <c:pt idx="809">
                  <c:v>38.639583333333334</c:v>
                </c:pt>
                <c:pt idx="810">
                  <c:v>38.639583333333334</c:v>
                </c:pt>
                <c:pt idx="811">
                  <c:v>38.639583333333334</c:v>
                </c:pt>
                <c:pt idx="812">
                  <c:v>38.639583333333334</c:v>
                </c:pt>
                <c:pt idx="813">
                  <c:v>38.639583333333334</c:v>
                </c:pt>
                <c:pt idx="814">
                  <c:v>38.639583333333334</c:v>
                </c:pt>
                <c:pt idx="815">
                  <c:v>38.639583333333334</c:v>
                </c:pt>
                <c:pt idx="816">
                  <c:v>38.639583333333334</c:v>
                </c:pt>
                <c:pt idx="817">
                  <c:v>38.639583333333334</c:v>
                </c:pt>
                <c:pt idx="818">
                  <c:v>38.639583333333334</c:v>
                </c:pt>
                <c:pt idx="819">
                  <c:v>38.639583333333334</c:v>
                </c:pt>
                <c:pt idx="820">
                  <c:v>38.639583333333334</c:v>
                </c:pt>
                <c:pt idx="821">
                  <c:v>38.639583333333334</c:v>
                </c:pt>
                <c:pt idx="822">
                  <c:v>38.639583333333334</c:v>
                </c:pt>
                <c:pt idx="823">
                  <c:v>38.639583333333334</c:v>
                </c:pt>
                <c:pt idx="824">
                  <c:v>38.639583333333334</c:v>
                </c:pt>
                <c:pt idx="825">
                  <c:v>38.639583333333334</c:v>
                </c:pt>
                <c:pt idx="826">
                  <c:v>38.639583333333334</c:v>
                </c:pt>
                <c:pt idx="827">
                  <c:v>38.639583333333334</c:v>
                </c:pt>
                <c:pt idx="828">
                  <c:v>38.639583333333334</c:v>
                </c:pt>
                <c:pt idx="829">
                  <c:v>38.639583333333334</c:v>
                </c:pt>
                <c:pt idx="830">
                  <c:v>38.639583333333334</c:v>
                </c:pt>
                <c:pt idx="831">
                  <c:v>38.639583333333334</c:v>
                </c:pt>
                <c:pt idx="832">
                  <c:v>38.639583333333334</c:v>
                </c:pt>
                <c:pt idx="833">
                  <c:v>38.639583333333334</c:v>
                </c:pt>
                <c:pt idx="834">
                  <c:v>38.639583333333334</c:v>
                </c:pt>
                <c:pt idx="835">
                  <c:v>38.639583333333334</c:v>
                </c:pt>
                <c:pt idx="836">
                  <c:v>38.639583333333334</c:v>
                </c:pt>
                <c:pt idx="837">
                  <c:v>38.639583333333334</c:v>
                </c:pt>
                <c:pt idx="838">
                  <c:v>38.639583333333334</c:v>
                </c:pt>
                <c:pt idx="839">
                  <c:v>38.639583333333334</c:v>
                </c:pt>
                <c:pt idx="840">
                  <c:v>38.639583333333334</c:v>
                </c:pt>
                <c:pt idx="841">
                  <c:v>38.639583333333334</c:v>
                </c:pt>
                <c:pt idx="842">
                  <c:v>38.639583333333334</c:v>
                </c:pt>
                <c:pt idx="843">
                  <c:v>38.639583333333334</c:v>
                </c:pt>
                <c:pt idx="844">
                  <c:v>38.639583333333334</c:v>
                </c:pt>
                <c:pt idx="845">
                  <c:v>38.639583333333334</c:v>
                </c:pt>
                <c:pt idx="846">
                  <c:v>38.639583333333334</c:v>
                </c:pt>
                <c:pt idx="847">
                  <c:v>38.639583333333334</c:v>
                </c:pt>
                <c:pt idx="848">
                  <c:v>38.639583333333334</c:v>
                </c:pt>
                <c:pt idx="849">
                  <c:v>38.639583333333334</c:v>
                </c:pt>
                <c:pt idx="850">
                  <c:v>38.639583333333334</c:v>
                </c:pt>
                <c:pt idx="851">
                  <c:v>38.639583333333334</c:v>
                </c:pt>
                <c:pt idx="852">
                  <c:v>38.639583333333334</c:v>
                </c:pt>
                <c:pt idx="853">
                  <c:v>38.639583333333334</c:v>
                </c:pt>
                <c:pt idx="854">
                  <c:v>38.639583333333334</c:v>
                </c:pt>
                <c:pt idx="855">
                  <c:v>38.639583333333334</c:v>
                </c:pt>
                <c:pt idx="856">
                  <c:v>38.639583333333334</c:v>
                </c:pt>
                <c:pt idx="857">
                  <c:v>38.639583333333334</c:v>
                </c:pt>
                <c:pt idx="858">
                  <c:v>38.639583333333334</c:v>
                </c:pt>
                <c:pt idx="859">
                  <c:v>38.639583333333334</c:v>
                </c:pt>
                <c:pt idx="860">
                  <c:v>38.639583333333334</c:v>
                </c:pt>
                <c:pt idx="861">
                  <c:v>38.639583333333334</c:v>
                </c:pt>
                <c:pt idx="862">
                  <c:v>38.639583333333334</c:v>
                </c:pt>
                <c:pt idx="863">
                  <c:v>38.639583333333334</c:v>
                </c:pt>
                <c:pt idx="864">
                  <c:v>38.639583333333334</c:v>
                </c:pt>
                <c:pt idx="865">
                  <c:v>38.639583333333334</c:v>
                </c:pt>
                <c:pt idx="866">
                  <c:v>38.639583333333334</c:v>
                </c:pt>
                <c:pt idx="867">
                  <c:v>38.639583333333334</c:v>
                </c:pt>
                <c:pt idx="868">
                  <c:v>38.639583333333334</c:v>
                </c:pt>
                <c:pt idx="869">
                  <c:v>38.639583333333334</c:v>
                </c:pt>
                <c:pt idx="870">
                  <c:v>38.639583333333334</c:v>
                </c:pt>
                <c:pt idx="871">
                  <c:v>38.639583333333334</c:v>
                </c:pt>
                <c:pt idx="872">
                  <c:v>38.639583333333334</c:v>
                </c:pt>
                <c:pt idx="873">
                  <c:v>38.639583333333334</c:v>
                </c:pt>
                <c:pt idx="874">
                  <c:v>38.639583333333334</c:v>
                </c:pt>
                <c:pt idx="875">
                  <c:v>38.639583333333334</c:v>
                </c:pt>
                <c:pt idx="876">
                  <c:v>38.639583333333334</c:v>
                </c:pt>
                <c:pt idx="877">
                  <c:v>38.639583333333334</c:v>
                </c:pt>
                <c:pt idx="878">
                  <c:v>38.639583333333334</c:v>
                </c:pt>
                <c:pt idx="879">
                  <c:v>38.639583333333334</c:v>
                </c:pt>
                <c:pt idx="880">
                  <c:v>38.639583333333334</c:v>
                </c:pt>
                <c:pt idx="881">
                  <c:v>38.639583333333334</c:v>
                </c:pt>
                <c:pt idx="882">
                  <c:v>38.639583333333334</c:v>
                </c:pt>
                <c:pt idx="883">
                  <c:v>38.639583333333334</c:v>
                </c:pt>
                <c:pt idx="884">
                  <c:v>38.639583333333334</c:v>
                </c:pt>
                <c:pt idx="885">
                  <c:v>38.639583333333334</c:v>
                </c:pt>
                <c:pt idx="886">
                  <c:v>38.639583333333334</c:v>
                </c:pt>
                <c:pt idx="887">
                  <c:v>38.639583333333334</c:v>
                </c:pt>
                <c:pt idx="888">
                  <c:v>38.639583333333334</c:v>
                </c:pt>
                <c:pt idx="889">
                  <c:v>38.639583333333334</c:v>
                </c:pt>
                <c:pt idx="890">
                  <c:v>38.639583333333334</c:v>
                </c:pt>
                <c:pt idx="891">
                  <c:v>38.639583333333334</c:v>
                </c:pt>
                <c:pt idx="892">
                  <c:v>38.639583333333334</c:v>
                </c:pt>
                <c:pt idx="893">
                  <c:v>38.639583333333334</c:v>
                </c:pt>
                <c:pt idx="894">
                  <c:v>38.639583333333334</c:v>
                </c:pt>
                <c:pt idx="895">
                  <c:v>38.639583333333334</c:v>
                </c:pt>
                <c:pt idx="896">
                  <c:v>38.639583333333334</c:v>
                </c:pt>
                <c:pt idx="897">
                  <c:v>38.639583333333334</c:v>
                </c:pt>
                <c:pt idx="898">
                  <c:v>38.639583333333334</c:v>
                </c:pt>
                <c:pt idx="899">
                  <c:v>38.639583333333334</c:v>
                </c:pt>
                <c:pt idx="900">
                  <c:v>38.639583333333334</c:v>
                </c:pt>
                <c:pt idx="901">
                  <c:v>38.639583333333334</c:v>
                </c:pt>
                <c:pt idx="902">
                  <c:v>38.639583333333334</c:v>
                </c:pt>
                <c:pt idx="903">
                  <c:v>38.639583333333334</c:v>
                </c:pt>
                <c:pt idx="904">
                  <c:v>38.639583333333334</c:v>
                </c:pt>
                <c:pt idx="905">
                  <c:v>38.639583333333334</c:v>
                </c:pt>
                <c:pt idx="906">
                  <c:v>38.639583333333334</c:v>
                </c:pt>
                <c:pt idx="907">
                  <c:v>38.639583333333334</c:v>
                </c:pt>
                <c:pt idx="908">
                  <c:v>38.639583333333334</c:v>
                </c:pt>
                <c:pt idx="909">
                  <c:v>38.639583333333334</c:v>
                </c:pt>
                <c:pt idx="910">
                  <c:v>38.639583333333334</c:v>
                </c:pt>
                <c:pt idx="911">
                  <c:v>38.639583333333334</c:v>
                </c:pt>
                <c:pt idx="912">
                  <c:v>38.639583333333334</c:v>
                </c:pt>
                <c:pt idx="913">
                  <c:v>38.639583333333334</c:v>
                </c:pt>
                <c:pt idx="914">
                  <c:v>38.639583333333334</c:v>
                </c:pt>
                <c:pt idx="915">
                  <c:v>38.639583333333334</c:v>
                </c:pt>
                <c:pt idx="916">
                  <c:v>38.639583333333334</c:v>
                </c:pt>
                <c:pt idx="917">
                  <c:v>38.639583333333334</c:v>
                </c:pt>
                <c:pt idx="918">
                  <c:v>38.639583333333334</c:v>
                </c:pt>
                <c:pt idx="919">
                  <c:v>38.639583333333334</c:v>
                </c:pt>
                <c:pt idx="920">
                  <c:v>38.639583333333334</c:v>
                </c:pt>
                <c:pt idx="921">
                  <c:v>38.639583333333334</c:v>
                </c:pt>
                <c:pt idx="922">
                  <c:v>38.639583333333334</c:v>
                </c:pt>
                <c:pt idx="923">
                  <c:v>38.639583333333334</c:v>
                </c:pt>
                <c:pt idx="924">
                  <c:v>38.639583333333334</c:v>
                </c:pt>
                <c:pt idx="925">
                  <c:v>38.639583333333334</c:v>
                </c:pt>
                <c:pt idx="926">
                  <c:v>38.639583333333334</c:v>
                </c:pt>
                <c:pt idx="927">
                  <c:v>38.639583333333334</c:v>
                </c:pt>
                <c:pt idx="928">
                  <c:v>38.639583333333334</c:v>
                </c:pt>
                <c:pt idx="929">
                  <c:v>38.639583333333334</c:v>
                </c:pt>
                <c:pt idx="930">
                  <c:v>38.639583333333334</c:v>
                </c:pt>
                <c:pt idx="931">
                  <c:v>38.639583333333334</c:v>
                </c:pt>
                <c:pt idx="932">
                  <c:v>38.639583333333334</c:v>
                </c:pt>
                <c:pt idx="933">
                  <c:v>38.639583333333334</c:v>
                </c:pt>
                <c:pt idx="934">
                  <c:v>38.639583333333334</c:v>
                </c:pt>
                <c:pt idx="935">
                  <c:v>38.639583333333334</c:v>
                </c:pt>
                <c:pt idx="936">
                  <c:v>38.639583333333334</c:v>
                </c:pt>
                <c:pt idx="937">
                  <c:v>38.639583333333334</c:v>
                </c:pt>
                <c:pt idx="938">
                  <c:v>38.639583333333334</c:v>
                </c:pt>
                <c:pt idx="939">
                  <c:v>38.639583333333334</c:v>
                </c:pt>
                <c:pt idx="940">
                  <c:v>38.639583333333334</c:v>
                </c:pt>
                <c:pt idx="941">
                  <c:v>38.639583333333334</c:v>
                </c:pt>
                <c:pt idx="942">
                  <c:v>38.639583333333334</c:v>
                </c:pt>
                <c:pt idx="943">
                  <c:v>38.639583333333334</c:v>
                </c:pt>
                <c:pt idx="944">
                  <c:v>38.639583333333334</c:v>
                </c:pt>
                <c:pt idx="945">
                  <c:v>38.639583333333334</c:v>
                </c:pt>
                <c:pt idx="946">
                  <c:v>38.639583333333334</c:v>
                </c:pt>
                <c:pt idx="947">
                  <c:v>38.639583333333334</c:v>
                </c:pt>
                <c:pt idx="948">
                  <c:v>38.639583333333334</c:v>
                </c:pt>
                <c:pt idx="949">
                  <c:v>38.639583333333334</c:v>
                </c:pt>
                <c:pt idx="950">
                  <c:v>38.639583333333334</c:v>
                </c:pt>
                <c:pt idx="951">
                  <c:v>38.639583333333334</c:v>
                </c:pt>
                <c:pt idx="952">
                  <c:v>38.639583333333334</c:v>
                </c:pt>
                <c:pt idx="953">
                  <c:v>38.639583333333334</c:v>
                </c:pt>
                <c:pt idx="954">
                  <c:v>38.639583333333334</c:v>
                </c:pt>
                <c:pt idx="955">
                  <c:v>38.639583333333334</c:v>
                </c:pt>
                <c:pt idx="956">
                  <c:v>38.639583333333334</c:v>
                </c:pt>
                <c:pt idx="957">
                  <c:v>38.639583333333334</c:v>
                </c:pt>
                <c:pt idx="958">
                  <c:v>38.639583333333334</c:v>
                </c:pt>
                <c:pt idx="959">
                  <c:v>38.639583333333334</c:v>
                </c:pt>
                <c:pt idx="960">
                  <c:v>38.639583333333334</c:v>
                </c:pt>
                <c:pt idx="961">
                  <c:v>38.639583333333334</c:v>
                </c:pt>
                <c:pt idx="962">
                  <c:v>38.639583333333334</c:v>
                </c:pt>
                <c:pt idx="963">
                  <c:v>38.639583333333334</c:v>
                </c:pt>
                <c:pt idx="964">
                  <c:v>38.639583333333334</c:v>
                </c:pt>
                <c:pt idx="965">
                  <c:v>38.639583333333334</c:v>
                </c:pt>
                <c:pt idx="966">
                  <c:v>38.639583333333334</c:v>
                </c:pt>
                <c:pt idx="967">
                  <c:v>38.639583333333334</c:v>
                </c:pt>
                <c:pt idx="968">
                  <c:v>38.639583333333334</c:v>
                </c:pt>
                <c:pt idx="969">
                  <c:v>38.639583333333334</c:v>
                </c:pt>
                <c:pt idx="970">
                  <c:v>38.639583333333334</c:v>
                </c:pt>
                <c:pt idx="971">
                  <c:v>38.639583333333334</c:v>
                </c:pt>
                <c:pt idx="972">
                  <c:v>38.639583333333334</c:v>
                </c:pt>
                <c:pt idx="973">
                  <c:v>38.639583333333334</c:v>
                </c:pt>
                <c:pt idx="974">
                  <c:v>38.639583333333334</c:v>
                </c:pt>
                <c:pt idx="975">
                  <c:v>38.639583333333334</c:v>
                </c:pt>
                <c:pt idx="976">
                  <c:v>38.639583333333334</c:v>
                </c:pt>
                <c:pt idx="977">
                  <c:v>38.639583333333334</c:v>
                </c:pt>
                <c:pt idx="978">
                  <c:v>38.639583333333334</c:v>
                </c:pt>
                <c:pt idx="979">
                  <c:v>38.639583333333334</c:v>
                </c:pt>
                <c:pt idx="980">
                  <c:v>38.639583333333334</c:v>
                </c:pt>
                <c:pt idx="981">
                  <c:v>38.639583333333334</c:v>
                </c:pt>
                <c:pt idx="982">
                  <c:v>38.639583333333334</c:v>
                </c:pt>
                <c:pt idx="983">
                  <c:v>38.639583333333334</c:v>
                </c:pt>
                <c:pt idx="984">
                  <c:v>38.639583333333334</c:v>
                </c:pt>
                <c:pt idx="985">
                  <c:v>38.639583333333334</c:v>
                </c:pt>
                <c:pt idx="986">
                  <c:v>38.639583333333334</c:v>
                </c:pt>
                <c:pt idx="987">
                  <c:v>38.639583333333334</c:v>
                </c:pt>
                <c:pt idx="988">
                  <c:v>38.639583333333334</c:v>
                </c:pt>
                <c:pt idx="989">
                  <c:v>38.639583333333334</c:v>
                </c:pt>
                <c:pt idx="990">
                  <c:v>38.639583333333334</c:v>
                </c:pt>
                <c:pt idx="991">
                  <c:v>38.639583333333334</c:v>
                </c:pt>
                <c:pt idx="992">
                  <c:v>38.639583333333334</c:v>
                </c:pt>
                <c:pt idx="993">
                  <c:v>38.639583333333334</c:v>
                </c:pt>
                <c:pt idx="994">
                  <c:v>38.639583333333334</c:v>
                </c:pt>
                <c:pt idx="995">
                  <c:v>38.639583333333334</c:v>
                </c:pt>
                <c:pt idx="996">
                  <c:v>38.639583333333334</c:v>
                </c:pt>
                <c:pt idx="997">
                  <c:v>38.639583333333334</c:v>
                </c:pt>
                <c:pt idx="998">
                  <c:v>38.639583333333334</c:v>
                </c:pt>
                <c:pt idx="999">
                  <c:v>38.639583333333334</c:v>
                </c:pt>
                <c:pt idx="1000">
                  <c:v>38.639583333333334</c:v>
                </c:pt>
                <c:pt idx="1001">
                  <c:v>38.639583333333334</c:v>
                </c:pt>
                <c:pt idx="1002">
                  <c:v>38.639583333333334</c:v>
                </c:pt>
                <c:pt idx="1003">
                  <c:v>38.639583333333334</c:v>
                </c:pt>
                <c:pt idx="1004">
                  <c:v>38.639583333333334</c:v>
                </c:pt>
                <c:pt idx="1005">
                  <c:v>38.639583333333334</c:v>
                </c:pt>
                <c:pt idx="1006">
                  <c:v>38.639583333333334</c:v>
                </c:pt>
                <c:pt idx="1007">
                  <c:v>38.639583333333334</c:v>
                </c:pt>
                <c:pt idx="1008">
                  <c:v>38.639583333333334</c:v>
                </c:pt>
                <c:pt idx="1009">
                  <c:v>38.639583333333334</c:v>
                </c:pt>
                <c:pt idx="1010">
                  <c:v>38.639583333333334</c:v>
                </c:pt>
                <c:pt idx="1011">
                  <c:v>38.639583333333334</c:v>
                </c:pt>
                <c:pt idx="1012">
                  <c:v>38.639583333333334</c:v>
                </c:pt>
                <c:pt idx="1013">
                  <c:v>38.639583333333334</c:v>
                </c:pt>
                <c:pt idx="1014">
                  <c:v>38.639583333333334</c:v>
                </c:pt>
                <c:pt idx="1015">
                  <c:v>38.639583333333334</c:v>
                </c:pt>
                <c:pt idx="1016">
                  <c:v>38.639583333333334</c:v>
                </c:pt>
                <c:pt idx="1017">
                  <c:v>38.639583333333334</c:v>
                </c:pt>
                <c:pt idx="1018">
                  <c:v>38.639583333333334</c:v>
                </c:pt>
                <c:pt idx="1019">
                  <c:v>38.639583333333334</c:v>
                </c:pt>
                <c:pt idx="1020">
                  <c:v>38.639583333333334</c:v>
                </c:pt>
                <c:pt idx="1021">
                  <c:v>38.639583333333334</c:v>
                </c:pt>
                <c:pt idx="1022">
                  <c:v>38.639583333333334</c:v>
                </c:pt>
                <c:pt idx="1023">
                  <c:v>38.639583333333334</c:v>
                </c:pt>
                <c:pt idx="1024">
                  <c:v>38.639583333333334</c:v>
                </c:pt>
                <c:pt idx="1025">
                  <c:v>38.639583333333334</c:v>
                </c:pt>
                <c:pt idx="1026">
                  <c:v>38.639583333333334</c:v>
                </c:pt>
                <c:pt idx="1027">
                  <c:v>38.639583333333334</c:v>
                </c:pt>
                <c:pt idx="1028">
                  <c:v>38.639583333333334</c:v>
                </c:pt>
                <c:pt idx="1029">
                  <c:v>38.639583333333334</c:v>
                </c:pt>
                <c:pt idx="1030">
                  <c:v>38.639583333333334</c:v>
                </c:pt>
                <c:pt idx="1031">
                  <c:v>38.639583333333334</c:v>
                </c:pt>
                <c:pt idx="1032">
                  <c:v>38.639583333333334</c:v>
                </c:pt>
                <c:pt idx="1033">
                  <c:v>38.639583333333334</c:v>
                </c:pt>
                <c:pt idx="1034">
                  <c:v>38.639583333333334</c:v>
                </c:pt>
                <c:pt idx="1035">
                  <c:v>38.639583333333334</c:v>
                </c:pt>
                <c:pt idx="1036">
                  <c:v>38.639583333333334</c:v>
                </c:pt>
                <c:pt idx="1037">
                  <c:v>38.639583333333334</c:v>
                </c:pt>
                <c:pt idx="1038">
                  <c:v>38.639583333333334</c:v>
                </c:pt>
                <c:pt idx="1039">
                  <c:v>38.639583333333334</c:v>
                </c:pt>
                <c:pt idx="1040">
                  <c:v>38.639583333333334</c:v>
                </c:pt>
                <c:pt idx="1041">
                  <c:v>38.639583333333334</c:v>
                </c:pt>
                <c:pt idx="1042">
                  <c:v>38.639583333333334</c:v>
                </c:pt>
                <c:pt idx="1043">
                  <c:v>38.639583333333334</c:v>
                </c:pt>
                <c:pt idx="1044">
                  <c:v>38.639583333333334</c:v>
                </c:pt>
                <c:pt idx="1045">
                  <c:v>38.639583333333334</c:v>
                </c:pt>
                <c:pt idx="1046">
                  <c:v>38.639583333333334</c:v>
                </c:pt>
                <c:pt idx="1047">
                  <c:v>38.639583333333334</c:v>
                </c:pt>
                <c:pt idx="1048">
                  <c:v>38.639583333333334</c:v>
                </c:pt>
                <c:pt idx="1049">
                  <c:v>38.639583333333334</c:v>
                </c:pt>
                <c:pt idx="1050">
                  <c:v>38.639583333333334</c:v>
                </c:pt>
                <c:pt idx="1051">
                  <c:v>38.639583333333334</c:v>
                </c:pt>
                <c:pt idx="1052">
                  <c:v>38.639583333333334</c:v>
                </c:pt>
                <c:pt idx="1053">
                  <c:v>38.639583333333334</c:v>
                </c:pt>
                <c:pt idx="1054">
                  <c:v>38.639583333333334</c:v>
                </c:pt>
                <c:pt idx="1055">
                  <c:v>38.639583333333334</c:v>
                </c:pt>
                <c:pt idx="1056">
                  <c:v>38.639583333333334</c:v>
                </c:pt>
                <c:pt idx="1057">
                  <c:v>38.639583333333334</c:v>
                </c:pt>
                <c:pt idx="1058">
                  <c:v>38.639583333333334</c:v>
                </c:pt>
                <c:pt idx="1059">
                  <c:v>38.639583333333334</c:v>
                </c:pt>
                <c:pt idx="1060">
                  <c:v>38.639583333333334</c:v>
                </c:pt>
                <c:pt idx="1061">
                  <c:v>38.639583333333334</c:v>
                </c:pt>
                <c:pt idx="1062">
                  <c:v>38.639583333333334</c:v>
                </c:pt>
                <c:pt idx="1063">
                  <c:v>38.639583333333334</c:v>
                </c:pt>
                <c:pt idx="1064">
                  <c:v>38.639583333333334</c:v>
                </c:pt>
                <c:pt idx="1065">
                  <c:v>38.639583333333334</c:v>
                </c:pt>
                <c:pt idx="1066">
                  <c:v>38.639583333333334</c:v>
                </c:pt>
                <c:pt idx="1067">
                  <c:v>38.639583333333334</c:v>
                </c:pt>
                <c:pt idx="1068">
                  <c:v>38.639583333333334</c:v>
                </c:pt>
                <c:pt idx="1069">
                  <c:v>38.639583333333334</c:v>
                </c:pt>
                <c:pt idx="1070">
                  <c:v>38.639583333333334</c:v>
                </c:pt>
                <c:pt idx="1071">
                  <c:v>38.639583333333334</c:v>
                </c:pt>
                <c:pt idx="1072">
                  <c:v>38.639583333333334</c:v>
                </c:pt>
                <c:pt idx="1073">
                  <c:v>38.639583333333334</c:v>
                </c:pt>
                <c:pt idx="1074">
                  <c:v>38.639583333333334</c:v>
                </c:pt>
                <c:pt idx="1075">
                  <c:v>38.639583333333334</c:v>
                </c:pt>
                <c:pt idx="1076">
                  <c:v>38.639583333333334</c:v>
                </c:pt>
                <c:pt idx="1077">
                  <c:v>38.639583333333334</c:v>
                </c:pt>
                <c:pt idx="1078">
                  <c:v>38.639583333333334</c:v>
                </c:pt>
                <c:pt idx="1079">
                  <c:v>38.639583333333334</c:v>
                </c:pt>
                <c:pt idx="1080">
                  <c:v>38.639583333333334</c:v>
                </c:pt>
                <c:pt idx="1081">
                  <c:v>38.639583333333334</c:v>
                </c:pt>
                <c:pt idx="1082">
                  <c:v>38.639583333333334</c:v>
                </c:pt>
                <c:pt idx="1083">
                  <c:v>38.639583333333334</c:v>
                </c:pt>
                <c:pt idx="1084">
                  <c:v>38.639583333333334</c:v>
                </c:pt>
                <c:pt idx="1085">
                  <c:v>38.639583333333334</c:v>
                </c:pt>
                <c:pt idx="1086">
                  <c:v>38.639583333333334</c:v>
                </c:pt>
                <c:pt idx="1087">
                  <c:v>38.639583333333334</c:v>
                </c:pt>
                <c:pt idx="1088">
                  <c:v>38.639583333333334</c:v>
                </c:pt>
                <c:pt idx="1089">
                  <c:v>38.639583333333334</c:v>
                </c:pt>
                <c:pt idx="1090">
                  <c:v>38.639583333333334</c:v>
                </c:pt>
                <c:pt idx="1091">
                  <c:v>38.639583333333334</c:v>
                </c:pt>
                <c:pt idx="1092">
                  <c:v>38.639583333333334</c:v>
                </c:pt>
                <c:pt idx="1093">
                  <c:v>38.639583333333334</c:v>
                </c:pt>
                <c:pt idx="1094">
                  <c:v>38.639583333333334</c:v>
                </c:pt>
                <c:pt idx="1095">
                  <c:v>38.639583333333334</c:v>
                </c:pt>
                <c:pt idx="1096">
                  <c:v>38.639583333333334</c:v>
                </c:pt>
                <c:pt idx="1097">
                  <c:v>38.639583333333334</c:v>
                </c:pt>
                <c:pt idx="1098">
                  <c:v>38.639583333333334</c:v>
                </c:pt>
                <c:pt idx="1099">
                  <c:v>38.639583333333334</c:v>
                </c:pt>
                <c:pt idx="1100">
                  <c:v>38.639583333333334</c:v>
                </c:pt>
                <c:pt idx="1101">
                  <c:v>38.639583333333334</c:v>
                </c:pt>
                <c:pt idx="1102">
                  <c:v>38.639583333333334</c:v>
                </c:pt>
                <c:pt idx="1103">
                  <c:v>38.639583333333334</c:v>
                </c:pt>
                <c:pt idx="1104">
                  <c:v>38.639583333333334</c:v>
                </c:pt>
                <c:pt idx="1105">
                  <c:v>38.639583333333334</c:v>
                </c:pt>
                <c:pt idx="1106">
                  <c:v>38.639583333333334</c:v>
                </c:pt>
                <c:pt idx="1107">
                  <c:v>38.639583333333334</c:v>
                </c:pt>
                <c:pt idx="1108">
                  <c:v>38.639583333333334</c:v>
                </c:pt>
                <c:pt idx="1109">
                  <c:v>38.639583333333334</c:v>
                </c:pt>
                <c:pt idx="1110">
                  <c:v>38.639583333333334</c:v>
                </c:pt>
                <c:pt idx="1111">
                  <c:v>38.639583333333334</c:v>
                </c:pt>
                <c:pt idx="1112">
                  <c:v>38.639583333333334</c:v>
                </c:pt>
                <c:pt idx="1113">
                  <c:v>38.639583333333334</c:v>
                </c:pt>
                <c:pt idx="1114">
                  <c:v>38.639583333333334</c:v>
                </c:pt>
                <c:pt idx="1115">
                  <c:v>38.639583333333334</c:v>
                </c:pt>
                <c:pt idx="1116">
                  <c:v>38.639583333333334</c:v>
                </c:pt>
                <c:pt idx="1117">
                  <c:v>38.639583333333334</c:v>
                </c:pt>
                <c:pt idx="1118">
                  <c:v>38.639583333333334</c:v>
                </c:pt>
                <c:pt idx="1119">
                  <c:v>38.639583333333334</c:v>
                </c:pt>
                <c:pt idx="1120">
                  <c:v>38.639583333333334</c:v>
                </c:pt>
                <c:pt idx="1121">
                  <c:v>38.639583333333334</c:v>
                </c:pt>
                <c:pt idx="1122">
                  <c:v>38.639583333333334</c:v>
                </c:pt>
                <c:pt idx="1123">
                  <c:v>38.639583333333334</c:v>
                </c:pt>
                <c:pt idx="1124">
                  <c:v>38.639583333333334</c:v>
                </c:pt>
                <c:pt idx="1125">
                  <c:v>38.639583333333334</c:v>
                </c:pt>
                <c:pt idx="1126">
                  <c:v>38.639583333333334</c:v>
                </c:pt>
                <c:pt idx="1127">
                  <c:v>38.639583333333334</c:v>
                </c:pt>
                <c:pt idx="1128">
                  <c:v>38.639583333333334</c:v>
                </c:pt>
                <c:pt idx="1129">
                  <c:v>38.639583333333334</c:v>
                </c:pt>
                <c:pt idx="1130">
                  <c:v>38.639583333333334</c:v>
                </c:pt>
                <c:pt idx="1131">
                  <c:v>38.639583333333334</c:v>
                </c:pt>
                <c:pt idx="1132">
                  <c:v>38.639583333333334</c:v>
                </c:pt>
                <c:pt idx="1133">
                  <c:v>38.639583333333334</c:v>
                </c:pt>
                <c:pt idx="1134">
                  <c:v>38.639583333333334</c:v>
                </c:pt>
                <c:pt idx="1135">
                  <c:v>38.639583333333334</c:v>
                </c:pt>
                <c:pt idx="1136">
                  <c:v>38.639583333333334</c:v>
                </c:pt>
                <c:pt idx="1137">
                  <c:v>38.639583333333334</c:v>
                </c:pt>
                <c:pt idx="1138">
                  <c:v>38.639583333333334</c:v>
                </c:pt>
                <c:pt idx="1139">
                  <c:v>38.639583333333334</c:v>
                </c:pt>
                <c:pt idx="1140">
                  <c:v>38.639583333333334</c:v>
                </c:pt>
                <c:pt idx="1141">
                  <c:v>38.639583333333334</c:v>
                </c:pt>
                <c:pt idx="1142">
                  <c:v>38.639583333333334</c:v>
                </c:pt>
                <c:pt idx="1143">
                  <c:v>38.639583333333334</c:v>
                </c:pt>
                <c:pt idx="1144">
                  <c:v>38.639583333333334</c:v>
                </c:pt>
                <c:pt idx="1145">
                  <c:v>38.639583333333334</c:v>
                </c:pt>
                <c:pt idx="1146">
                  <c:v>38.639583333333334</c:v>
                </c:pt>
                <c:pt idx="1147">
                  <c:v>38.639583333333334</c:v>
                </c:pt>
                <c:pt idx="1148">
                  <c:v>38.639583333333334</c:v>
                </c:pt>
                <c:pt idx="1149">
                  <c:v>38.639583333333334</c:v>
                </c:pt>
                <c:pt idx="1150">
                  <c:v>38.639583333333334</c:v>
                </c:pt>
                <c:pt idx="1151">
                  <c:v>38.639583333333334</c:v>
                </c:pt>
                <c:pt idx="1152">
                  <c:v>38.639583333333334</c:v>
                </c:pt>
                <c:pt idx="1153">
                  <c:v>38.639583333333334</c:v>
                </c:pt>
                <c:pt idx="1154">
                  <c:v>38.639583333333334</c:v>
                </c:pt>
                <c:pt idx="1155">
                  <c:v>38.639583333333334</c:v>
                </c:pt>
                <c:pt idx="1156">
                  <c:v>38.639583333333334</c:v>
                </c:pt>
                <c:pt idx="1157">
                  <c:v>38.639583333333334</c:v>
                </c:pt>
                <c:pt idx="1158">
                  <c:v>38.639583333333334</c:v>
                </c:pt>
                <c:pt idx="1159">
                  <c:v>38.639583333333334</c:v>
                </c:pt>
                <c:pt idx="1160">
                  <c:v>38.639583333333334</c:v>
                </c:pt>
                <c:pt idx="1161">
                  <c:v>38.639583333333334</c:v>
                </c:pt>
                <c:pt idx="1162">
                  <c:v>38.639583333333334</c:v>
                </c:pt>
                <c:pt idx="1163">
                  <c:v>38.639583333333334</c:v>
                </c:pt>
                <c:pt idx="1164">
                  <c:v>38.639583333333334</c:v>
                </c:pt>
                <c:pt idx="1165">
                  <c:v>38.639583333333334</c:v>
                </c:pt>
                <c:pt idx="1166">
                  <c:v>38.639583333333334</c:v>
                </c:pt>
                <c:pt idx="1167">
                  <c:v>38.639583333333334</c:v>
                </c:pt>
                <c:pt idx="1168">
                  <c:v>38.639583333333334</c:v>
                </c:pt>
                <c:pt idx="1169">
                  <c:v>38.639583333333334</c:v>
                </c:pt>
                <c:pt idx="1170">
                  <c:v>38.639583333333334</c:v>
                </c:pt>
                <c:pt idx="1171">
                  <c:v>38.639583333333334</c:v>
                </c:pt>
                <c:pt idx="1172">
                  <c:v>38.639583333333334</c:v>
                </c:pt>
                <c:pt idx="1173">
                  <c:v>38.639583333333334</c:v>
                </c:pt>
                <c:pt idx="1174">
                  <c:v>38.639583333333334</c:v>
                </c:pt>
                <c:pt idx="1175">
                  <c:v>38.639583333333334</c:v>
                </c:pt>
                <c:pt idx="1176">
                  <c:v>38.639583333333334</c:v>
                </c:pt>
                <c:pt idx="1177">
                  <c:v>38.639583333333334</c:v>
                </c:pt>
                <c:pt idx="1178">
                  <c:v>38.639583333333334</c:v>
                </c:pt>
                <c:pt idx="1179">
                  <c:v>38.639583333333334</c:v>
                </c:pt>
                <c:pt idx="1180">
                  <c:v>38.639583333333334</c:v>
                </c:pt>
                <c:pt idx="1181">
                  <c:v>38.639583333333334</c:v>
                </c:pt>
                <c:pt idx="1182">
                  <c:v>38.639583333333334</c:v>
                </c:pt>
                <c:pt idx="1183">
                  <c:v>38.639583333333334</c:v>
                </c:pt>
                <c:pt idx="1184">
                  <c:v>38.639583333333334</c:v>
                </c:pt>
                <c:pt idx="1185">
                  <c:v>38.639583333333334</c:v>
                </c:pt>
                <c:pt idx="1186">
                  <c:v>38.639583333333334</c:v>
                </c:pt>
                <c:pt idx="1187">
                  <c:v>38.639583333333334</c:v>
                </c:pt>
                <c:pt idx="1188">
                  <c:v>38.639583333333334</c:v>
                </c:pt>
                <c:pt idx="1189">
                  <c:v>38.639583333333334</c:v>
                </c:pt>
                <c:pt idx="1190">
                  <c:v>38.639583333333334</c:v>
                </c:pt>
                <c:pt idx="1191">
                  <c:v>38.639583333333334</c:v>
                </c:pt>
                <c:pt idx="1192">
                  <c:v>38.639583333333334</c:v>
                </c:pt>
                <c:pt idx="1193">
                  <c:v>38.639583333333334</c:v>
                </c:pt>
                <c:pt idx="1194">
                  <c:v>38.639583333333334</c:v>
                </c:pt>
                <c:pt idx="1195">
                  <c:v>38.639583333333334</c:v>
                </c:pt>
                <c:pt idx="1196">
                  <c:v>38.639583333333334</c:v>
                </c:pt>
                <c:pt idx="1197">
                  <c:v>38.639583333333334</c:v>
                </c:pt>
                <c:pt idx="1198">
                  <c:v>38.639583333333334</c:v>
                </c:pt>
                <c:pt idx="1199">
                  <c:v>38.639583333333334</c:v>
                </c:pt>
                <c:pt idx="1200">
                  <c:v>38.639583333333334</c:v>
                </c:pt>
                <c:pt idx="1201">
                  <c:v>38.639583333333334</c:v>
                </c:pt>
                <c:pt idx="1202">
                  <c:v>38.639583333333334</c:v>
                </c:pt>
                <c:pt idx="1203">
                  <c:v>38.639583333333334</c:v>
                </c:pt>
                <c:pt idx="1204">
                  <c:v>38.639583333333334</c:v>
                </c:pt>
                <c:pt idx="1205">
                  <c:v>38.639583333333334</c:v>
                </c:pt>
                <c:pt idx="1206">
                  <c:v>38.639583333333334</c:v>
                </c:pt>
                <c:pt idx="1207">
                  <c:v>38.639583333333334</c:v>
                </c:pt>
                <c:pt idx="1208">
                  <c:v>38.639583333333334</c:v>
                </c:pt>
                <c:pt idx="1209">
                  <c:v>38.639583333333334</c:v>
                </c:pt>
                <c:pt idx="1210">
                  <c:v>38.639583333333334</c:v>
                </c:pt>
                <c:pt idx="1211">
                  <c:v>38.639583333333334</c:v>
                </c:pt>
                <c:pt idx="1212">
                  <c:v>38.639583333333334</c:v>
                </c:pt>
                <c:pt idx="1213">
                  <c:v>38.639583333333334</c:v>
                </c:pt>
                <c:pt idx="1214">
                  <c:v>38.639583333333334</c:v>
                </c:pt>
                <c:pt idx="1215">
                  <c:v>38.639583333333334</c:v>
                </c:pt>
                <c:pt idx="1216">
                  <c:v>38.639583333333334</c:v>
                </c:pt>
                <c:pt idx="1217">
                  <c:v>38.639583333333334</c:v>
                </c:pt>
                <c:pt idx="1218">
                  <c:v>38.639583333333334</c:v>
                </c:pt>
                <c:pt idx="1219">
                  <c:v>38.639583333333334</c:v>
                </c:pt>
                <c:pt idx="1220">
                  <c:v>38.639583333333334</c:v>
                </c:pt>
                <c:pt idx="1221">
                  <c:v>38.639583333333334</c:v>
                </c:pt>
                <c:pt idx="1222">
                  <c:v>38.639583333333334</c:v>
                </c:pt>
                <c:pt idx="1223">
                  <c:v>38.639583333333334</c:v>
                </c:pt>
                <c:pt idx="1224">
                  <c:v>38.639583333333334</c:v>
                </c:pt>
                <c:pt idx="1225">
                  <c:v>38.639583333333334</c:v>
                </c:pt>
                <c:pt idx="1226">
                  <c:v>38.639583333333334</c:v>
                </c:pt>
                <c:pt idx="1227">
                  <c:v>38.639583333333334</c:v>
                </c:pt>
                <c:pt idx="1228">
                  <c:v>38.639583333333334</c:v>
                </c:pt>
                <c:pt idx="1229">
                  <c:v>38.639583333333334</c:v>
                </c:pt>
                <c:pt idx="1230">
                  <c:v>38.639583333333334</c:v>
                </c:pt>
                <c:pt idx="1231">
                  <c:v>38.639583333333334</c:v>
                </c:pt>
                <c:pt idx="1232">
                  <c:v>38.639583333333334</c:v>
                </c:pt>
                <c:pt idx="1233">
                  <c:v>38.639583333333334</c:v>
                </c:pt>
                <c:pt idx="1234">
                  <c:v>38.639583333333334</c:v>
                </c:pt>
                <c:pt idx="1235">
                  <c:v>38.639583333333334</c:v>
                </c:pt>
                <c:pt idx="1236">
                  <c:v>38.639583333333334</c:v>
                </c:pt>
                <c:pt idx="1237">
                  <c:v>38.639583333333334</c:v>
                </c:pt>
                <c:pt idx="1238">
                  <c:v>38.639583333333334</c:v>
                </c:pt>
                <c:pt idx="1239">
                  <c:v>38.639583333333334</c:v>
                </c:pt>
                <c:pt idx="1240">
                  <c:v>38.639583333333334</c:v>
                </c:pt>
                <c:pt idx="1241">
                  <c:v>38.639583333333334</c:v>
                </c:pt>
                <c:pt idx="1242">
                  <c:v>38.639583333333334</c:v>
                </c:pt>
                <c:pt idx="1243">
                  <c:v>38.639583333333334</c:v>
                </c:pt>
                <c:pt idx="1244">
                  <c:v>38.639583333333334</c:v>
                </c:pt>
                <c:pt idx="1245">
                  <c:v>38.639583333333334</c:v>
                </c:pt>
                <c:pt idx="1246">
                  <c:v>38.639583333333334</c:v>
                </c:pt>
                <c:pt idx="1247">
                  <c:v>38.639583333333334</c:v>
                </c:pt>
                <c:pt idx="1248">
                  <c:v>38.639583333333334</c:v>
                </c:pt>
                <c:pt idx="1249">
                  <c:v>38.639583333333334</c:v>
                </c:pt>
                <c:pt idx="1250">
                  <c:v>38.639583333333334</c:v>
                </c:pt>
                <c:pt idx="1251">
                  <c:v>38.639583333333334</c:v>
                </c:pt>
                <c:pt idx="1252">
                  <c:v>38.639583333333334</c:v>
                </c:pt>
                <c:pt idx="1253">
                  <c:v>38.639583333333334</c:v>
                </c:pt>
                <c:pt idx="1254">
                  <c:v>38.639583333333334</c:v>
                </c:pt>
                <c:pt idx="1255">
                  <c:v>38.639583333333334</c:v>
                </c:pt>
                <c:pt idx="1256">
                  <c:v>38.639583333333334</c:v>
                </c:pt>
                <c:pt idx="1257">
                  <c:v>38.639583333333334</c:v>
                </c:pt>
                <c:pt idx="1258">
                  <c:v>38.639583333333334</c:v>
                </c:pt>
                <c:pt idx="1259">
                  <c:v>38.639583333333334</c:v>
                </c:pt>
                <c:pt idx="1260">
                  <c:v>38.639583333333334</c:v>
                </c:pt>
                <c:pt idx="1261">
                  <c:v>38.639583333333334</c:v>
                </c:pt>
                <c:pt idx="1262">
                  <c:v>38.639583333333334</c:v>
                </c:pt>
                <c:pt idx="1263">
                  <c:v>38.639583333333334</c:v>
                </c:pt>
                <c:pt idx="1264">
                  <c:v>38.639583333333334</c:v>
                </c:pt>
                <c:pt idx="1265">
                  <c:v>38.639583333333334</c:v>
                </c:pt>
                <c:pt idx="1266">
                  <c:v>38.639583333333334</c:v>
                </c:pt>
                <c:pt idx="1267">
                  <c:v>38.639583333333334</c:v>
                </c:pt>
                <c:pt idx="1268">
                  <c:v>38.639583333333334</c:v>
                </c:pt>
                <c:pt idx="1269">
                  <c:v>38.639583333333334</c:v>
                </c:pt>
                <c:pt idx="1270">
                  <c:v>38.639583333333334</c:v>
                </c:pt>
                <c:pt idx="1271">
                  <c:v>38.639583333333334</c:v>
                </c:pt>
                <c:pt idx="1272">
                  <c:v>38.639583333333334</c:v>
                </c:pt>
                <c:pt idx="1273">
                  <c:v>38.639583333333334</c:v>
                </c:pt>
                <c:pt idx="1274">
                  <c:v>38.639583333333334</c:v>
                </c:pt>
                <c:pt idx="1275">
                  <c:v>38.639583333333334</c:v>
                </c:pt>
                <c:pt idx="1276">
                  <c:v>38.639583333333334</c:v>
                </c:pt>
                <c:pt idx="1277">
                  <c:v>38.639583333333334</c:v>
                </c:pt>
                <c:pt idx="1278">
                  <c:v>38.639583333333334</c:v>
                </c:pt>
                <c:pt idx="1279">
                  <c:v>38.639583333333334</c:v>
                </c:pt>
                <c:pt idx="1280">
                  <c:v>38.639583333333334</c:v>
                </c:pt>
                <c:pt idx="1281">
                  <c:v>38.639583333333334</c:v>
                </c:pt>
                <c:pt idx="1282">
                  <c:v>38.639583333333334</c:v>
                </c:pt>
                <c:pt idx="1283">
                  <c:v>38.639583333333334</c:v>
                </c:pt>
                <c:pt idx="1284">
                  <c:v>38.639583333333334</c:v>
                </c:pt>
                <c:pt idx="1285">
                  <c:v>38.639583333333334</c:v>
                </c:pt>
                <c:pt idx="1286">
                  <c:v>38.639583333333334</c:v>
                </c:pt>
                <c:pt idx="1287">
                  <c:v>38.639583333333334</c:v>
                </c:pt>
                <c:pt idx="1288">
                  <c:v>38.639583333333334</c:v>
                </c:pt>
                <c:pt idx="1289">
                  <c:v>38.639583333333334</c:v>
                </c:pt>
                <c:pt idx="1290">
                  <c:v>38.639583333333334</c:v>
                </c:pt>
                <c:pt idx="1291">
                  <c:v>38.639583333333334</c:v>
                </c:pt>
                <c:pt idx="1292">
                  <c:v>38.639583333333334</c:v>
                </c:pt>
                <c:pt idx="1293">
                  <c:v>38.639583333333334</c:v>
                </c:pt>
                <c:pt idx="1294">
                  <c:v>38.639583333333334</c:v>
                </c:pt>
                <c:pt idx="1295">
                  <c:v>38.639583333333334</c:v>
                </c:pt>
                <c:pt idx="1296">
                  <c:v>38.639583333333334</c:v>
                </c:pt>
                <c:pt idx="1297">
                  <c:v>38.639583333333334</c:v>
                </c:pt>
                <c:pt idx="1298">
                  <c:v>38.639583333333334</c:v>
                </c:pt>
                <c:pt idx="1299">
                  <c:v>38.639583333333334</c:v>
                </c:pt>
                <c:pt idx="1300">
                  <c:v>38.639583333333334</c:v>
                </c:pt>
                <c:pt idx="1301">
                  <c:v>38.639583333333334</c:v>
                </c:pt>
                <c:pt idx="1302">
                  <c:v>38.639583333333334</c:v>
                </c:pt>
                <c:pt idx="1303">
                  <c:v>38.639583333333334</c:v>
                </c:pt>
                <c:pt idx="1304">
                  <c:v>38.639583333333334</c:v>
                </c:pt>
                <c:pt idx="1305">
                  <c:v>38.639583333333334</c:v>
                </c:pt>
                <c:pt idx="1306">
                  <c:v>38.639583333333334</c:v>
                </c:pt>
                <c:pt idx="1307">
                  <c:v>38.639583333333334</c:v>
                </c:pt>
                <c:pt idx="1308">
                  <c:v>38.639583333333334</c:v>
                </c:pt>
                <c:pt idx="1309">
                  <c:v>38.639583333333334</c:v>
                </c:pt>
                <c:pt idx="1310">
                  <c:v>38.639583333333334</c:v>
                </c:pt>
                <c:pt idx="1311">
                  <c:v>38.639583333333334</c:v>
                </c:pt>
                <c:pt idx="1312">
                  <c:v>38.639583333333334</c:v>
                </c:pt>
                <c:pt idx="1313">
                  <c:v>38.639583333333334</c:v>
                </c:pt>
                <c:pt idx="1314">
                  <c:v>38.639583333333334</c:v>
                </c:pt>
                <c:pt idx="1315">
                  <c:v>38.639583333333334</c:v>
                </c:pt>
                <c:pt idx="1316">
                  <c:v>38.639583333333334</c:v>
                </c:pt>
                <c:pt idx="1317">
                  <c:v>38.639583333333334</c:v>
                </c:pt>
                <c:pt idx="1318">
                  <c:v>38.639583333333334</c:v>
                </c:pt>
                <c:pt idx="1319">
                  <c:v>38.639583333333334</c:v>
                </c:pt>
                <c:pt idx="1320">
                  <c:v>38.639583333333334</c:v>
                </c:pt>
                <c:pt idx="1321">
                  <c:v>38.639583333333334</c:v>
                </c:pt>
                <c:pt idx="1322">
                  <c:v>38.639583333333334</c:v>
                </c:pt>
                <c:pt idx="1323">
                  <c:v>38.639583333333334</c:v>
                </c:pt>
                <c:pt idx="1324">
                  <c:v>38.639583333333334</c:v>
                </c:pt>
                <c:pt idx="1325">
                  <c:v>38.639583333333334</c:v>
                </c:pt>
                <c:pt idx="1326">
                  <c:v>38.639583333333334</c:v>
                </c:pt>
                <c:pt idx="1327">
                  <c:v>38.639583333333334</c:v>
                </c:pt>
                <c:pt idx="1328">
                  <c:v>38.639583333333334</c:v>
                </c:pt>
                <c:pt idx="1329">
                  <c:v>38.639583333333334</c:v>
                </c:pt>
                <c:pt idx="1330">
                  <c:v>38.639583333333334</c:v>
                </c:pt>
                <c:pt idx="1331">
                  <c:v>38.639583333333334</c:v>
                </c:pt>
                <c:pt idx="1332">
                  <c:v>38.639583333333334</c:v>
                </c:pt>
                <c:pt idx="1333">
                  <c:v>38.639583333333334</c:v>
                </c:pt>
                <c:pt idx="1334">
                  <c:v>38.639583333333334</c:v>
                </c:pt>
                <c:pt idx="1335">
                  <c:v>38.639583333333334</c:v>
                </c:pt>
                <c:pt idx="1336">
                  <c:v>38.639583333333334</c:v>
                </c:pt>
                <c:pt idx="1337">
                  <c:v>38.639583333333334</c:v>
                </c:pt>
                <c:pt idx="1338">
                  <c:v>38.639583333333334</c:v>
                </c:pt>
                <c:pt idx="1339">
                  <c:v>38.639583333333334</c:v>
                </c:pt>
                <c:pt idx="1340">
                  <c:v>38.639583333333334</c:v>
                </c:pt>
                <c:pt idx="1341">
                  <c:v>38.639583333333334</c:v>
                </c:pt>
                <c:pt idx="1342">
                  <c:v>38.639583333333334</c:v>
                </c:pt>
                <c:pt idx="1343">
                  <c:v>38.639583333333334</c:v>
                </c:pt>
                <c:pt idx="1344">
                  <c:v>38.639583333333334</c:v>
                </c:pt>
                <c:pt idx="1345">
                  <c:v>38.639583333333334</c:v>
                </c:pt>
                <c:pt idx="1346">
                  <c:v>38.639583333333334</c:v>
                </c:pt>
                <c:pt idx="1347">
                  <c:v>38.639583333333334</c:v>
                </c:pt>
                <c:pt idx="1348">
                  <c:v>38.639583333333334</c:v>
                </c:pt>
                <c:pt idx="1349">
                  <c:v>38.639583333333334</c:v>
                </c:pt>
                <c:pt idx="1350">
                  <c:v>38.639583333333334</c:v>
                </c:pt>
                <c:pt idx="1351">
                  <c:v>38.639583333333334</c:v>
                </c:pt>
                <c:pt idx="1352">
                  <c:v>38.639583333333334</c:v>
                </c:pt>
                <c:pt idx="1353">
                  <c:v>38.639583333333334</c:v>
                </c:pt>
                <c:pt idx="1354">
                  <c:v>38.639583333333334</c:v>
                </c:pt>
                <c:pt idx="1355">
                  <c:v>38.639583333333334</c:v>
                </c:pt>
                <c:pt idx="1356">
                  <c:v>38.639583333333334</c:v>
                </c:pt>
                <c:pt idx="1357">
                  <c:v>38.639583333333334</c:v>
                </c:pt>
                <c:pt idx="1358">
                  <c:v>38.639583333333334</c:v>
                </c:pt>
                <c:pt idx="1359">
                  <c:v>38.639583333333334</c:v>
                </c:pt>
                <c:pt idx="1360">
                  <c:v>38.639583333333334</c:v>
                </c:pt>
                <c:pt idx="1361">
                  <c:v>38.639583333333334</c:v>
                </c:pt>
                <c:pt idx="1362">
                  <c:v>38.639583333333334</c:v>
                </c:pt>
                <c:pt idx="1363">
                  <c:v>38.639583333333334</c:v>
                </c:pt>
                <c:pt idx="1364">
                  <c:v>38.639583333333334</c:v>
                </c:pt>
                <c:pt idx="1365">
                  <c:v>38.639583333333334</c:v>
                </c:pt>
                <c:pt idx="1366">
                  <c:v>38.639583333333334</c:v>
                </c:pt>
                <c:pt idx="1367">
                  <c:v>38.639583333333334</c:v>
                </c:pt>
                <c:pt idx="1368">
                  <c:v>38.639583333333334</c:v>
                </c:pt>
                <c:pt idx="1369">
                  <c:v>38.639583333333334</c:v>
                </c:pt>
                <c:pt idx="1370">
                  <c:v>38.639583333333334</c:v>
                </c:pt>
                <c:pt idx="1371">
                  <c:v>38.639583333333334</c:v>
                </c:pt>
                <c:pt idx="1372">
                  <c:v>38.639583333333334</c:v>
                </c:pt>
                <c:pt idx="1373">
                  <c:v>38.639583333333334</c:v>
                </c:pt>
                <c:pt idx="1374">
                  <c:v>38.639583333333334</c:v>
                </c:pt>
                <c:pt idx="1375">
                  <c:v>38.639583333333334</c:v>
                </c:pt>
                <c:pt idx="1376">
                  <c:v>38.639583333333334</c:v>
                </c:pt>
                <c:pt idx="1377">
                  <c:v>38.639583333333334</c:v>
                </c:pt>
                <c:pt idx="1378">
                  <c:v>38.639583333333334</c:v>
                </c:pt>
                <c:pt idx="1379">
                  <c:v>38.639583333333334</c:v>
                </c:pt>
                <c:pt idx="1380">
                  <c:v>38.639583333333334</c:v>
                </c:pt>
                <c:pt idx="1381">
                  <c:v>38.639583333333334</c:v>
                </c:pt>
                <c:pt idx="1382">
                  <c:v>38.639583333333334</c:v>
                </c:pt>
                <c:pt idx="1383">
                  <c:v>38.639583333333334</c:v>
                </c:pt>
                <c:pt idx="1384">
                  <c:v>38.639583333333334</c:v>
                </c:pt>
                <c:pt idx="1385">
                  <c:v>38.639583333333334</c:v>
                </c:pt>
                <c:pt idx="1386">
                  <c:v>38.639583333333334</c:v>
                </c:pt>
                <c:pt idx="1387">
                  <c:v>38.639583333333334</c:v>
                </c:pt>
                <c:pt idx="1388">
                  <c:v>38.639583333333334</c:v>
                </c:pt>
                <c:pt idx="1389">
                  <c:v>38.639583333333334</c:v>
                </c:pt>
                <c:pt idx="1390">
                  <c:v>38.639583333333334</c:v>
                </c:pt>
                <c:pt idx="1391">
                  <c:v>38.639583333333334</c:v>
                </c:pt>
                <c:pt idx="1392">
                  <c:v>38.639583333333334</c:v>
                </c:pt>
                <c:pt idx="1393">
                  <c:v>38.639583333333334</c:v>
                </c:pt>
                <c:pt idx="1394">
                  <c:v>38.639583333333334</c:v>
                </c:pt>
                <c:pt idx="1395">
                  <c:v>38.639583333333334</c:v>
                </c:pt>
                <c:pt idx="1396">
                  <c:v>38.639583333333334</c:v>
                </c:pt>
                <c:pt idx="1397">
                  <c:v>38.639583333333334</c:v>
                </c:pt>
                <c:pt idx="1398">
                  <c:v>38.639583333333334</c:v>
                </c:pt>
                <c:pt idx="1399">
                  <c:v>38.639583333333334</c:v>
                </c:pt>
                <c:pt idx="1400">
                  <c:v>38.639583333333334</c:v>
                </c:pt>
                <c:pt idx="1401">
                  <c:v>38.639583333333334</c:v>
                </c:pt>
                <c:pt idx="1402">
                  <c:v>38.639583333333334</c:v>
                </c:pt>
                <c:pt idx="1403">
                  <c:v>38.639583333333334</c:v>
                </c:pt>
                <c:pt idx="1404">
                  <c:v>38.639583333333334</c:v>
                </c:pt>
                <c:pt idx="1405">
                  <c:v>38.639583333333334</c:v>
                </c:pt>
                <c:pt idx="1406">
                  <c:v>38.639583333333334</c:v>
                </c:pt>
                <c:pt idx="1407">
                  <c:v>38.639583333333334</c:v>
                </c:pt>
                <c:pt idx="1408">
                  <c:v>38.639583333333334</c:v>
                </c:pt>
                <c:pt idx="1409">
                  <c:v>38.639583333333334</c:v>
                </c:pt>
                <c:pt idx="1410">
                  <c:v>38.639583333333334</c:v>
                </c:pt>
                <c:pt idx="1411">
                  <c:v>38.639583333333334</c:v>
                </c:pt>
                <c:pt idx="1412">
                  <c:v>38.639583333333334</c:v>
                </c:pt>
                <c:pt idx="1413">
                  <c:v>38.639583333333334</c:v>
                </c:pt>
                <c:pt idx="1414">
                  <c:v>38.639583333333334</c:v>
                </c:pt>
                <c:pt idx="1415">
                  <c:v>38.639583333333334</c:v>
                </c:pt>
                <c:pt idx="1416">
                  <c:v>38.639583333333334</c:v>
                </c:pt>
                <c:pt idx="1417">
                  <c:v>38.639583333333334</c:v>
                </c:pt>
                <c:pt idx="1418">
                  <c:v>38.639583333333334</c:v>
                </c:pt>
                <c:pt idx="1419">
                  <c:v>38.639583333333334</c:v>
                </c:pt>
                <c:pt idx="1420">
                  <c:v>38.639583333333334</c:v>
                </c:pt>
                <c:pt idx="1421">
                  <c:v>38.639583333333334</c:v>
                </c:pt>
                <c:pt idx="1422">
                  <c:v>38.639583333333334</c:v>
                </c:pt>
                <c:pt idx="1423">
                  <c:v>38.639583333333334</c:v>
                </c:pt>
                <c:pt idx="1424">
                  <c:v>38.639583333333334</c:v>
                </c:pt>
                <c:pt idx="1425">
                  <c:v>38.639583333333334</c:v>
                </c:pt>
                <c:pt idx="1426">
                  <c:v>38.639583333333334</c:v>
                </c:pt>
                <c:pt idx="1427">
                  <c:v>38.639583333333334</c:v>
                </c:pt>
                <c:pt idx="1428">
                  <c:v>38.639583333333334</c:v>
                </c:pt>
                <c:pt idx="1429">
                  <c:v>38.639583333333334</c:v>
                </c:pt>
                <c:pt idx="1430">
                  <c:v>38.639583333333334</c:v>
                </c:pt>
                <c:pt idx="1431">
                  <c:v>38.639583333333334</c:v>
                </c:pt>
                <c:pt idx="1432">
                  <c:v>38.639583333333334</c:v>
                </c:pt>
                <c:pt idx="1433">
                  <c:v>38.639583333333334</c:v>
                </c:pt>
                <c:pt idx="1434">
                  <c:v>38.639583333333334</c:v>
                </c:pt>
                <c:pt idx="1435">
                  <c:v>38.639583333333334</c:v>
                </c:pt>
                <c:pt idx="1436">
                  <c:v>38.639583333333334</c:v>
                </c:pt>
                <c:pt idx="1437">
                  <c:v>38.639583333333334</c:v>
                </c:pt>
                <c:pt idx="1438">
                  <c:v>38.639583333333334</c:v>
                </c:pt>
                <c:pt idx="1439">
                  <c:v>38.639583333333334</c:v>
                </c:pt>
                <c:pt idx="1440">
                  <c:v>38.639583333333334</c:v>
                </c:pt>
                <c:pt idx="1441">
                  <c:v>38.639583333333334</c:v>
                </c:pt>
                <c:pt idx="1442">
                  <c:v>38.639583333333334</c:v>
                </c:pt>
                <c:pt idx="1443">
                  <c:v>38.639583333333334</c:v>
                </c:pt>
                <c:pt idx="1444">
                  <c:v>38.639583333333334</c:v>
                </c:pt>
                <c:pt idx="1445">
                  <c:v>38.639583333333334</c:v>
                </c:pt>
                <c:pt idx="1446">
                  <c:v>38.639583333333334</c:v>
                </c:pt>
                <c:pt idx="1447">
                  <c:v>38.639583333333334</c:v>
                </c:pt>
                <c:pt idx="1448">
                  <c:v>38.639583333333334</c:v>
                </c:pt>
                <c:pt idx="1449">
                  <c:v>38.639583333333334</c:v>
                </c:pt>
                <c:pt idx="1450">
                  <c:v>38.639583333333334</c:v>
                </c:pt>
                <c:pt idx="1451">
                  <c:v>38.639583333333334</c:v>
                </c:pt>
                <c:pt idx="1452">
                  <c:v>38.639583333333334</c:v>
                </c:pt>
                <c:pt idx="1453">
                  <c:v>38.639583333333334</c:v>
                </c:pt>
                <c:pt idx="1454">
                  <c:v>38.639583333333334</c:v>
                </c:pt>
                <c:pt idx="1455">
                  <c:v>38.639583333333334</c:v>
                </c:pt>
                <c:pt idx="1456">
                  <c:v>38.639583333333334</c:v>
                </c:pt>
                <c:pt idx="1457">
                  <c:v>38.639583333333334</c:v>
                </c:pt>
                <c:pt idx="1458">
                  <c:v>38.639583333333334</c:v>
                </c:pt>
                <c:pt idx="1459">
                  <c:v>38.639583333333334</c:v>
                </c:pt>
                <c:pt idx="1460">
                  <c:v>38.639583333333334</c:v>
                </c:pt>
                <c:pt idx="1461">
                  <c:v>38.639583333333334</c:v>
                </c:pt>
                <c:pt idx="1462">
                  <c:v>38.639583333333334</c:v>
                </c:pt>
                <c:pt idx="1463">
                  <c:v>38.639583333333334</c:v>
                </c:pt>
                <c:pt idx="1464">
                  <c:v>38.639583333333334</c:v>
                </c:pt>
                <c:pt idx="1465">
                  <c:v>38.639583333333334</c:v>
                </c:pt>
                <c:pt idx="1466">
                  <c:v>38.639583333333334</c:v>
                </c:pt>
                <c:pt idx="1467">
                  <c:v>38.639583333333334</c:v>
                </c:pt>
                <c:pt idx="1468">
                  <c:v>38.639583333333334</c:v>
                </c:pt>
                <c:pt idx="1469">
                  <c:v>38.639583333333334</c:v>
                </c:pt>
                <c:pt idx="1470">
                  <c:v>38.639583333333334</c:v>
                </c:pt>
                <c:pt idx="1471">
                  <c:v>38.639583333333334</c:v>
                </c:pt>
                <c:pt idx="1472">
                  <c:v>38.639583333333334</c:v>
                </c:pt>
                <c:pt idx="1473">
                  <c:v>38.639583333333334</c:v>
                </c:pt>
                <c:pt idx="1474">
                  <c:v>38.639583333333334</c:v>
                </c:pt>
                <c:pt idx="1475">
                  <c:v>38.639583333333334</c:v>
                </c:pt>
                <c:pt idx="1476">
                  <c:v>38.639583333333334</c:v>
                </c:pt>
                <c:pt idx="1477">
                  <c:v>38.639583333333334</c:v>
                </c:pt>
                <c:pt idx="1478">
                  <c:v>38.639583333333334</c:v>
                </c:pt>
                <c:pt idx="1479">
                  <c:v>38.639583333333334</c:v>
                </c:pt>
                <c:pt idx="1480">
                  <c:v>38.639583333333334</c:v>
                </c:pt>
                <c:pt idx="1481">
                  <c:v>38.639583333333334</c:v>
                </c:pt>
                <c:pt idx="1482">
                  <c:v>38.639583333333334</c:v>
                </c:pt>
                <c:pt idx="1483">
                  <c:v>38.639583333333334</c:v>
                </c:pt>
                <c:pt idx="1484">
                  <c:v>38.639583333333334</c:v>
                </c:pt>
                <c:pt idx="1485">
                  <c:v>38.639583333333334</c:v>
                </c:pt>
                <c:pt idx="1486">
                  <c:v>38.639583333333334</c:v>
                </c:pt>
                <c:pt idx="1487">
                  <c:v>38.639583333333334</c:v>
                </c:pt>
                <c:pt idx="1488">
                  <c:v>38.639583333333334</c:v>
                </c:pt>
                <c:pt idx="1489">
                  <c:v>38.639583333333334</c:v>
                </c:pt>
                <c:pt idx="1490">
                  <c:v>38.639583333333334</c:v>
                </c:pt>
                <c:pt idx="1491">
                  <c:v>38.639583333333334</c:v>
                </c:pt>
                <c:pt idx="1492">
                  <c:v>38.639583333333334</c:v>
                </c:pt>
                <c:pt idx="1493">
                  <c:v>38.639583333333334</c:v>
                </c:pt>
                <c:pt idx="1494">
                  <c:v>38.639583333333334</c:v>
                </c:pt>
                <c:pt idx="1495">
                  <c:v>38.639583333333334</c:v>
                </c:pt>
                <c:pt idx="1496">
                  <c:v>38.639583333333334</c:v>
                </c:pt>
                <c:pt idx="1497">
                  <c:v>38.639583333333334</c:v>
                </c:pt>
                <c:pt idx="1498">
                  <c:v>38.639583333333334</c:v>
                </c:pt>
                <c:pt idx="1499">
                  <c:v>38.639583333333334</c:v>
                </c:pt>
                <c:pt idx="1500">
                  <c:v>38.639583333333334</c:v>
                </c:pt>
                <c:pt idx="1501">
                  <c:v>38.639583333333334</c:v>
                </c:pt>
                <c:pt idx="1502">
                  <c:v>38.639583333333334</c:v>
                </c:pt>
                <c:pt idx="1503">
                  <c:v>38.639583333333334</c:v>
                </c:pt>
                <c:pt idx="1504">
                  <c:v>38.639583333333334</c:v>
                </c:pt>
                <c:pt idx="1505">
                  <c:v>38.639583333333334</c:v>
                </c:pt>
                <c:pt idx="1506">
                  <c:v>38.639583333333334</c:v>
                </c:pt>
                <c:pt idx="1507">
                  <c:v>38.639583333333334</c:v>
                </c:pt>
                <c:pt idx="1508">
                  <c:v>38.639583333333334</c:v>
                </c:pt>
                <c:pt idx="1509">
                  <c:v>38.639583333333334</c:v>
                </c:pt>
                <c:pt idx="1510">
                  <c:v>38.639583333333334</c:v>
                </c:pt>
                <c:pt idx="1511">
                  <c:v>38.639583333333334</c:v>
                </c:pt>
                <c:pt idx="1512">
                  <c:v>38.639583333333334</c:v>
                </c:pt>
                <c:pt idx="1513">
                  <c:v>38.639583333333334</c:v>
                </c:pt>
                <c:pt idx="1514">
                  <c:v>38.639583333333334</c:v>
                </c:pt>
                <c:pt idx="1515">
                  <c:v>38.639583333333334</c:v>
                </c:pt>
                <c:pt idx="1516">
                  <c:v>38.639583333333334</c:v>
                </c:pt>
                <c:pt idx="1517">
                  <c:v>38.639583333333334</c:v>
                </c:pt>
                <c:pt idx="1518">
                  <c:v>38.639583333333334</c:v>
                </c:pt>
                <c:pt idx="1519">
                  <c:v>38.639583333333334</c:v>
                </c:pt>
                <c:pt idx="1520">
                  <c:v>38.639583333333334</c:v>
                </c:pt>
                <c:pt idx="1521">
                  <c:v>38.639583333333334</c:v>
                </c:pt>
                <c:pt idx="1522">
                  <c:v>38.639583333333334</c:v>
                </c:pt>
                <c:pt idx="1523">
                  <c:v>38.639583333333334</c:v>
                </c:pt>
                <c:pt idx="1524">
                  <c:v>38.639583333333334</c:v>
                </c:pt>
                <c:pt idx="1525">
                  <c:v>38.639583333333334</c:v>
                </c:pt>
                <c:pt idx="1526">
                  <c:v>38.639583333333334</c:v>
                </c:pt>
                <c:pt idx="1527">
                  <c:v>38.639583333333334</c:v>
                </c:pt>
                <c:pt idx="1528">
                  <c:v>38.639583333333334</c:v>
                </c:pt>
                <c:pt idx="1529">
                  <c:v>38.639583333333334</c:v>
                </c:pt>
                <c:pt idx="1530">
                  <c:v>38.639583333333334</c:v>
                </c:pt>
                <c:pt idx="1531">
                  <c:v>38.639583333333334</c:v>
                </c:pt>
                <c:pt idx="1532">
                  <c:v>38.639583333333334</c:v>
                </c:pt>
                <c:pt idx="1533">
                  <c:v>38.639583333333334</c:v>
                </c:pt>
                <c:pt idx="1534">
                  <c:v>38.639583333333334</c:v>
                </c:pt>
                <c:pt idx="1535">
                  <c:v>38.639583333333334</c:v>
                </c:pt>
                <c:pt idx="1536">
                  <c:v>38.639583333333334</c:v>
                </c:pt>
                <c:pt idx="1537">
                  <c:v>38.639583333333334</c:v>
                </c:pt>
                <c:pt idx="1538">
                  <c:v>38.639583333333334</c:v>
                </c:pt>
                <c:pt idx="1539">
                  <c:v>38.639583333333334</c:v>
                </c:pt>
                <c:pt idx="1540">
                  <c:v>38.639583333333334</c:v>
                </c:pt>
                <c:pt idx="1541">
                  <c:v>38.639583333333334</c:v>
                </c:pt>
                <c:pt idx="1542">
                  <c:v>38.639583333333334</c:v>
                </c:pt>
                <c:pt idx="1543">
                  <c:v>38.639583333333334</c:v>
                </c:pt>
                <c:pt idx="1544">
                  <c:v>38.639583333333334</c:v>
                </c:pt>
                <c:pt idx="1545">
                  <c:v>38.639583333333334</c:v>
                </c:pt>
                <c:pt idx="1546">
                  <c:v>38.639583333333334</c:v>
                </c:pt>
                <c:pt idx="1547">
                  <c:v>38.639583333333334</c:v>
                </c:pt>
                <c:pt idx="1548">
                  <c:v>38.639583333333334</c:v>
                </c:pt>
                <c:pt idx="1549">
                  <c:v>38.639583333333334</c:v>
                </c:pt>
                <c:pt idx="1550">
                  <c:v>38.639583333333334</c:v>
                </c:pt>
                <c:pt idx="1551">
                  <c:v>38.639583333333334</c:v>
                </c:pt>
                <c:pt idx="1552">
                  <c:v>38.639583333333334</c:v>
                </c:pt>
                <c:pt idx="1553">
                  <c:v>38.639583333333334</c:v>
                </c:pt>
                <c:pt idx="1554">
                  <c:v>38.639583333333334</c:v>
                </c:pt>
                <c:pt idx="1555">
                  <c:v>38.639583333333334</c:v>
                </c:pt>
                <c:pt idx="1556">
                  <c:v>38.639583333333334</c:v>
                </c:pt>
                <c:pt idx="1557">
                  <c:v>38.639583333333334</c:v>
                </c:pt>
                <c:pt idx="1558">
                  <c:v>38.639583333333334</c:v>
                </c:pt>
                <c:pt idx="1559">
                  <c:v>38.639583333333334</c:v>
                </c:pt>
                <c:pt idx="1560">
                  <c:v>38.639583333333334</c:v>
                </c:pt>
                <c:pt idx="1561">
                  <c:v>38.639583333333334</c:v>
                </c:pt>
                <c:pt idx="1562">
                  <c:v>38.639583333333334</c:v>
                </c:pt>
                <c:pt idx="1563">
                  <c:v>38.639583333333334</c:v>
                </c:pt>
                <c:pt idx="1564">
                  <c:v>38.639583333333334</c:v>
                </c:pt>
                <c:pt idx="1565">
                  <c:v>38.639583333333334</c:v>
                </c:pt>
                <c:pt idx="1566">
                  <c:v>38.639583333333334</c:v>
                </c:pt>
                <c:pt idx="1567">
                  <c:v>38.639583333333334</c:v>
                </c:pt>
                <c:pt idx="1568">
                  <c:v>38.639583333333334</c:v>
                </c:pt>
                <c:pt idx="1569">
                  <c:v>38.639583333333334</c:v>
                </c:pt>
                <c:pt idx="1570">
                  <c:v>38.639583333333334</c:v>
                </c:pt>
                <c:pt idx="1571">
                  <c:v>38.639583333333334</c:v>
                </c:pt>
                <c:pt idx="1572">
                  <c:v>38.639583333333334</c:v>
                </c:pt>
                <c:pt idx="1573">
                  <c:v>38.639583333333334</c:v>
                </c:pt>
                <c:pt idx="1574">
                  <c:v>38.639583333333334</c:v>
                </c:pt>
                <c:pt idx="1575">
                  <c:v>38.639583333333334</c:v>
                </c:pt>
                <c:pt idx="1576">
                  <c:v>38.639583333333334</c:v>
                </c:pt>
                <c:pt idx="1577">
                  <c:v>38.639583333333334</c:v>
                </c:pt>
                <c:pt idx="1578">
                  <c:v>38.639583333333334</c:v>
                </c:pt>
                <c:pt idx="1579">
                  <c:v>38.639583333333334</c:v>
                </c:pt>
                <c:pt idx="1580">
                  <c:v>38.639583333333334</c:v>
                </c:pt>
                <c:pt idx="1581">
                  <c:v>38.639583333333334</c:v>
                </c:pt>
                <c:pt idx="1582">
                  <c:v>38.639583333333334</c:v>
                </c:pt>
                <c:pt idx="1583">
                  <c:v>38.639583333333334</c:v>
                </c:pt>
                <c:pt idx="1584">
                  <c:v>38.639583333333334</c:v>
                </c:pt>
                <c:pt idx="1585">
                  <c:v>38.639583333333334</c:v>
                </c:pt>
                <c:pt idx="1586">
                  <c:v>38.639583333333334</c:v>
                </c:pt>
                <c:pt idx="1587">
                  <c:v>38.639583333333334</c:v>
                </c:pt>
                <c:pt idx="1588">
                  <c:v>38.639583333333334</c:v>
                </c:pt>
                <c:pt idx="1589">
                  <c:v>38.639583333333334</c:v>
                </c:pt>
                <c:pt idx="1590">
                  <c:v>38.639583333333334</c:v>
                </c:pt>
                <c:pt idx="1591">
                  <c:v>38.639583333333334</c:v>
                </c:pt>
                <c:pt idx="1592">
                  <c:v>38.639583333333334</c:v>
                </c:pt>
                <c:pt idx="1593">
                  <c:v>38.639583333333334</c:v>
                </c:pt>
                <c:pt idx="1594">
                  <c:v>38.639583333333334</c:v>
                </c:pt>
                <c:pt idx="1595">
                  <c:v>38.639583333333334</c:v>
                </c:pt>
                <c:pt idx="1596">
                  <c:v>38.639583333333334</c:v>
                </c:pt>
                <c:pt idx="1597">
                  <c:v>38.639583333333334</c:v>
                </c:pt>
                <c:pt idx="1598">
                  <c:v>38.639583333333334</c:v>
                </c:pt>
                <c:pt idx="1599">
                  <c:v>38.639583333333334</c:v>
                </c:pt>
                <c:pt idx="1600">
                  <c:v>38.639583333333334</c:v>
                </c:pt>
                <c:pt idx="1601">
                  <c:v>38.639583333333334</c:v>
                </c:pt>
                <c:pt idx="1602">
                  <c:v>38.639583333333334</c:v>
                </c:pt>
                <c:pt idx="1603">
                  <c:v>38.639583333333334</c:v>
                </c:pt>
                <c:pt idx="1604">
                  <c:v>38.639583333333334</c:v>
                </c:pt>
                <c:pt idx="1605">
                  <c:v>38.639583333333334</c:v>
                </c:pt>
                <c:pt idx="1606">
                  <c:v>38.639583333333334</c:v>
                </c:pt>
                <c:pt idx="1607">
                  <c:v>38.639583333333334</c:v>
                </c:pt>
                <c:pt idx="1608">
                  <c:v>38.639583333333334</c:v>
                </c:pt>
                <c:pt idx="1609">
                  <c:v>38.639583333333334</c:v>
                </c:pt>
                <c:pt idx="1610">
                  <c:v>38.639583333333334</c:v>
                </c:pt>
                <c:pt idx="1611">
                  <c:v>38.639583333333334</c:v>
                </c:pt>
                <c:pt idx="1612">
                  <c:v>38.639583333333334</c:v>
                </c:pt>
                <c:pt idx="1613">
                  <c:v>38.639583333333334</c:v>
                </c:pt>
                <c:pt idx="1614">
                  <c:v>38.639583333333334</c:v>
                </c:pt>
                <c:pt idx="1615">
                  <c:v>38.639583333333334</c:v>
                </c:pt>
                <c:pt idx="1616">
                  <c:v>38.639583333333334</c:v>
                </c:pt>
                <c:pt idx="1617">
                  <c:v>38.639583333333334</c:v>
                </c:pt>
                <c:pt idx="1618">
                  <c:v>38.639583333333334</c:v>
                </c:pt>
                <c:pt idx="1619">
                  <c:v>38.639583333333334</c:v>
                </c:pt>
                <c:pt idx="1620">
                  <c:v>38.639583333333334</c:v>
                </c:pt>
                <c:pt idx="1621">
                  <c:v>38.639583333333334</c:v>
                </c:pt>
                <c:pt idx="1622">
                  <c:v>38.639583333333334</c:v>
                </c:pt>
                <c:pt idx="1623">
                  <c:v>38.639583333333334</c:v>
                </c:pt>
                <c:pt idx="1624">
                  <c:v>38.639583333333334</c:v>
                </c:pt>
                <c:pt idx="1625">
                  <c:v>38.639583333333334</c:v>
                </c:pt>
                <c:pt idx="1626">
                  <c:v>38.639583333333334</c:v>
                </c:pt>
                <c:pt idx="1627">
                  <c:v>38.639583333333334</c:v>
                </c:pt>
                <c:pt idx="1628">
                  <c:v>38.639583333333334</c:v>
                </c:pt>
                <c:pt idx="1629">
                  <c:v>38.639583333333334</c:v>
                </c:pt>
                <c:pt idx="1630">
                  <c:v>38.639583333333334</c:v>
                </c:pt>
                <c:pt idx="1631">
                  <c:v>38.639583333333334</c:v>
                </c:pt>
                <c:pt idx="1632">
                  <c:v>38.639583333333334</c:v>
                </c:pt>
                <c:pt idx="1633">
                  <c:v>38.639583333333334</c:v>
                </c:pt>
                <c:pt idx="1634">
                  <c:v>38.639583333333334</c:v>
                </c:pt>
                <c:pt idx="1635">
                  <c:v>38.639583333333334</c:v>
                </c:pt>
                <c:pt idx="1636">
                  <c:v>38.639583333333334</c:v>
                </c:pt>
                <c:pt idx="1637">
                  <c:v>38.639583333333334</c:v>
                </c:pt>
                <c:pt idx="1638">
                  <c:v>38.639583333333334</c:v>
                </c:pt>
                <c:pt idx="1639">
                  <c:v>38.639583333333334</c:v>
                </c:pt>
                <c:pt idx="1640">
                  <c:v>38.639583333333334</c:v>
                </c:pt>
                <c:pt idx="1641">
                  <c:v>38.639583333333334</c:v>
                </c:pt>
                <c:pt idx="1642">
                  <c:v>38.639583333333334</c:v>
                </c:pt>
                <c:pt idx="1643">
                  <c:v>38.639583333333334</c:v>
                </c:pt>
                <c:pt idx="1644">
                  <c:v>38.639583333333334</c:v>
                </c:pt>
                <c:pt idx="1645">
                  <c:v>38.639583333333334</c:v>
                </c:pt>
                <c:pt idx="1646">
                  <c:v>38.639583333333334</c:v>
                </c:pt>
                <c:pt idx="1647">
                  <c:v>38.639583333333334</c:v>
                </c:pt>
                <c:pt idx="1648">
                  <c:v>38.639583333333334</c:v>
                </c:pt>
                <c:pt idx="1649">
                  <c:v>38.639583333333334</c:v>
                </c:pt>
                <c:pt idx="1650">
                  <c:v>38.639583333333334</c:v>
                </c:pt>
                <c:pt idx="1651">
                  <c:v>38.639583333333334</c:v>
                </c:pt>
                <c:pt idx="1652">
                  <c:v>38.639583333333334</c:v>
                </c:pt>
                <c:pt idx="1653">
                  <c:v>38.639583333333334</c:v>
                </c:pt>
                <c:pt idx="1654">
                  <c:v>38.639583333333334</c:v>
                </c:pt>
                <c:pt idx="1655">
                  <c:v>38.639583333333334</c:v>
                </c:pt>
                <c:pt idx="1656">
                  <c:v>38.639583333333334</c:v>
                </c:pt>
                <c:pt idx="1657">
                  <c:v>38.639583333333334</c:v>
                </c:pt>
                <c:pt idx="1658">
                  <c:v>38.639583333333334</c:v>
                </c:pt>
                <c:pt idx="1659">
                  <c:v>38.639583333333334</c:v>
                </c:pt>
                <c:pt idx="1660">
                  <c:v>38.639583333333334</c:v>
                </c:pt>
                <c:pt idx="1661">
                  <c:v>38.639583333333334</c:v>
                </c:pt>
                <c:pt idx="1662">
                  <c:v>38.639583333333334</c:v>
                </c:pt>
                <c:pt idx="1663">
                  <c:v>38.639583333333334</c:v>
                </c:pt>
                <c:pt idx="1664">
                  <c:v>38.639583333333334</c:v>
                </c:pt>
                <c:pt idx="1665">
                  <c:v>38.639583333333334</c:v>
                </c:pt>
                <c:pt idx="1666">
                  <c:v>38.639583333333334</c:v>
                </c:pt>
                <c:pt idx="1667">
                  <c:v>38.639583333333334</c:v>
                </c:pt>
                <c:pt idx="1668">
                  <c:v>38.639583333333334</c:v>
                </c:pt>
                <c:pt idx="1669">
                  <c:v>38.639583333333334</c:v>
                </c:pt>
                <c:pt idx="1670">
                  <c:v>38.639583333333334</c:v>
                </c:pt>
                <c:pt idx="1671">
                  <c:v>38.639583333333334</c:v>
                </c:pt>
                <c:pt idx="1672">
                  <c:v>38.639583333333334</c:v>
                </c:pt>
                <c:pt idx="1673">
                  <c:v>38.639583333333334</c:v>
                </c:pt>
                <c:pt idx="1674">
                  <c:v>38.639583333333334</c:v>
                </c:pt>
                <c:pt idx="1675">
                  <c:v>38.639583333333334</c:v>
                </c:pt>
                <c:pt idx="1676">
                  <c:v>38.639583333333334</c:v>
                </c:pt>
                <c:pt idx="1677">
                  <c:v>38.639583333333334</c:v>
                </c:pt>
                <c:pt idx="1678">
                  <c:v>38.639583333333334</c:v>
                </c:pt>
                <c:pt idx="1679">
                  <c:v>38.639583333333334</c:v>
                </c:pt>
                <c:pt idx="1680">
                  <c:v>38.639583333333334</c:v>
                </c:pt>
                <c:pt idx="1681">
                  <c:v>38.639583333333334</c:v>
                </c:pt>
                <c:pt idx="1682">
                  <c:v>38.639583333333334</c:v>
                </c:pt>
                <c:pt idx="1683">
                  <c:v>38.639583333333334</c:v>
                </c:pt>
                <c:pt idx="1684">
                  <c:v>38.639583333333334</c:v>
                </c:pt>
                <c:pt idx="1685">
                  <c:v>38.639583333333334</c:v>
                </c:pt>
                <c:pt idx="1686">
                  <c:v>38.639583333333334</c:v>
                </c:pt>
                <c:pt idx="1687">
                  <c:v>38.639583333333334</c:v>
                </c:pt>
                <c:pt idx="1688">
                  <c:v>38.639583333333334</c:v>
                </c:pt>
                <c:pt idx="1689">
                  <c:v>38.639583333333334</c:v>
                </c:pt>
                <c:pt idx="1690">
                  <c:v>38.639583333333334</c:v>
                </c:pt>
                <c:pt idx="1691">
                  <c:v>38.639583333333334</c:v>
                </c:pt>
                <c:pt idx="1692">
                  <c:v>38.639583333333334</c:v>
                </c:pt>
                <c:pt idx="1693">
                  <c:v>38.639583333333334</c:v>
                </c:pt>
                <c:pt idx="1694">
                  <c:v>38.639583333333334</c:v>
                </c:pt>
                <c:pt idx="1695">
                  <c:v>38.639583333333334</c:v>
                </c:pt>
                <c:pt idx="1696">
                  <c:v>38.639583333333334</c:v>
                </c:pt>
                <c:pt idx="1697">
                  <c:v>38.639583333333334</c:v>
                </c:pt>
                <c:pt idx="1698">
                  <c:v>38.639583333333334</c:v>
                </c:pt>
                <c:pt idx="1699">
                  <c:v>38.639583333333334</c:v>
                </c:pt>
                <c:pt idx="1700">
                  <c:v>38.639583333333334</c:v>
                </c:pt>
                <c:pt idx="1701">
                  <c:v>38.639583333333334</c:v>
                </c:pt>
                <c:pt idx="1702">
                  <c:v>38.639583333333334</c:v>
                </c:pt>
                <c:pt idx="1703">
                  <c:v>38.639583333333334</c:v>
                </c:pt>
                <c:pt idx="1704">
                  <c:v>38.639583333333334</c:v>
                </c:pt>
                <c:pt idx="1705">
                  <c:v>38.639583333333334</c:v>
                </c:pt>
                <c:pt idx="1706">
                  <c:v>38.639583333333334</c:v>
                </c:pt>
                <c:pt idx="1707">
                  <c:v>38.639583333333334</c:v>
                </c:pt>
                <c:pt idx="1708">
                  <c:v>38.639583333333334</c:v>
                </c:pt>
                <c:pt idx="1709">
                  <c:v>38.639583333333334</c:v>
                </c:pt>
                <c:pt idx="1710">
                  <c:v>38.639583333333334</c:v>
                </c:pt>
                <c:pt idx="1711">
                  <c:v>38.639583333333334</c:v>
                </c:pt>
                <c:pt idx="1712">
                  <c:v>38.639583333333334</c:v>
                </c:pt>
                <c:pt idx="1713">
                  <c:v>38.639583333333334</c:v>
                </c:pt>
                <c:pt idx="1714">
                  <c:v>38.639583333333334</c:v>
                </c:pt>
                <c:pt idx="1715">
                  <c:v>38.639583333333334</c:v>
                </c:pt>
                <c:pt idx="1716">
                  <c:v>38.639583333333334</c:v>
                </c:pt>
                <c:pt idx="1717">
                  <c:v>38.639583333333334</c:v>
                </c:pt>
                <c:pt idx="1718">
                  <c:v>38.639583333333334</c:v>
                </c:pt>
                <c:pt idx="1719">
                  <c:v>38.639583333333334</c:v>
                </c:pt>
                <c:pt idx="1720">
                  <c:v>38.639583333333334</c:v>
                </c:pt>
                <c:pt idx="1721">
                  <c:v>38.639583333333334</c:v>
                </c:pt>
                <c:pt idx="1722">
                  <c:v>38.639583333333334</c:v>
                </c:pt>
                <c:pt idx="1723">
                  <c:v>38.639583333333334</c:v>
                </c:pt>
                <c:pt idx="1724">
                  <c:v>38.639583333333334</c:v>
                </c:pt>
                <c:pt idx="1725">
                  <c:v>38.639583333333334</c:v>
                </c:pt>
                <c:pt idx="1726">
                  <c:v>38.639583333333334</c:v>
                </c:pt>
                <c:pt idx="1727">
                  <c:v>38.639583333333334</c:v>
                </c:pt>
                <c:pt idx="1728">
                  <c:v>38.639583333333334</c:v>
                </c:pt>
                <c:pt idx="1729">
                  <c:v>38.639583333333334</c:v>
                </c:pt>
                <c:pt idx="1730">
                  <c:v>38.639583333333334</c:v>
                </c:pt>
                <c:pt idx="1731">
                  <c:v>38.639583333333334</c:v>
                </c:pt>
                <c:pt idx="1732">
                  <c:v>38.639583333333334</c:v>
                </c:pt>
                <c:pt idx="1733">
                  <c:v>38.639583333333334</c:v>
                </c:pt>
                <c:pt idx="1734">
                  <c:v>38.639583333333334</c:v>
                </c:pt>
                <c:pt idx="1735">
                  <c:v>38.639583333333334</c:v>
                </c:pt>
                <c:pt idx="1736">
                  <c:v>38.639583333333334</c:v>
                </c:pt>
                <c:pt idx="1737">
                  <c:v>38.639583333333334</c:v>
                </c:pt>
                <c:pt idx="1738">
                  <c:v>38.639583333333334</c:v>
                </c:pt>
                <c:pt idx="1739">
                  <c:v>38.639583333333334</c:v>
                </c:pt>
                <c:pt idx="1740">
                  <c:v>38.639583333333334</c:v>
                </c:pt>
                <c:pt idx="1741">
                  <c:v>38.639583333333334</c:v>
                </c:pt>
                <c:pt idx="1742">
                  <c:v>38.639583333333334</c:v>
                </c:pt>
                <c:pt idx="1743">
                  <c:v>38.639583333333334</c:v>
                </c:pt>
                <c:pt idx="1744">
                  <c:v>38.639583333333334</c:v>
                </c:pt>
                <c:pt idx="1745">
                  <c:v>38.639583333333334</c:v>
                </c:pt>
                <c:pt idx="1746">
                  <c:v>38.639583333333334</c:v>
                </c:pt>
                <c:pt idx="1747">
                  <c:v>38.639583333333334</c:v>
                </c:pt>
                <c:pt idx="1748">
                  <c:v>38.639583333333334</c:v>
                </c:pt>
                <c:pt idx="1749">
                  <c:v>38.639583333333334</c:v>
                </c:pt>
                <c:pt idx="1750">
                  <c:v>38.639583333333334</c:v>
                </c:pt>
                <c:pt idx="1751">
                  <c:v>38.639583333333334</c:v>
                </c:pt>
                <c:pt idx="1752">
                  <c:v>38.639583333333334</c:v>
                </c:pt>
                <c:pt idx="1753">
                  <c:v>38.639583333333334</c:v>
                </c:pt>
                <c:pt idx="1754">
                  <c:v>38.639583333333334</c:v>
                </c:pt>
                <c:pt idx="1755">
                  <c:v>38.639583333333334</c:v>
                </c:pt>
                <c:pt idx="1756">
                  <c:v>38.639583333333334</c:v>
                </c:pt>
                <c:pt idx="1757">
                  <c:v>38.639583333333334</c:v>
                </c:pt>
                <c:pt idx="1758">
                  <c:v>38.639583333333334</c:v>
                </c:pt>
                <c:pt idx="1759">
                  <c:v>38.639583333333334</c:v>
                </c:pt>
                <c:pt idx="1760">
                  <c:v>38.639583333333334</c:v>
                </c:pt>
                <c:pt idx="1761">
                  <c:v>38.639583333333334</c:v>
                </c:pt>
                <c:pt idx="1762">
                  <c:v>38.639583333333334</c:v>
                </c:pt>
                <c:pt idx="1763">
                  <c:v>38.639583333333334</c:v>
                </c:pt>
                <c:pt idx="1764">
                  <c:v>38.639583333333334</c:v>
                </c:pt>
                <c:pt idx="1765">
                  <c:v>38.639583333333334</c:v>
                </c:pt>
                <c:pt idx="1766">
                  <c:v>38.639583333333334</c:v>
                </c:pt>
                <c:pt idx="1767">
                  <c:v>38.639583333333334</c:v>
                </c:pt>
                <c:pt idx="1768">
                  <c:v>38.639583333333334</c:v>
                </c:pt>
                <c:pt idx="1769">
                  <c:v>38.639583333333334</c:v>
                </c:pt>
                <c:pt idx="1770">
                  <c:v>38.639583333333334</c:v>
                </c:pt>
                <c:pt idx="1771">
                  <c:v>38.639583333333334</c:v>
                </c:pt>
                <c:pt idx="1772">
                  <c:v>38.639583333333334</c:v>
                </c:pt>
                <c:pt idx="1773">
                  <c:v>38.639583333333334</c:v>
                </c:pt>
                <c:pt idx="1774">
                  <c:v>38.639583333333334</c:v>
                </c:pt>
                <c:pt idx="1775">
                  <c:v>38.639583333333334</c:v>
                </c:pt>
                <c:pt idx="1776">
                  <c:v>38.639583333333334</c:v>
                </c:pt>
                <c:pt idx="1777">
                  <c:v>38.639583333333334</c:v>
                </c:pt>
                <c:pt idx="1778">
                  <c:v>38.639583333333334</c:v>
                </c:pt>
                <c:pt idx="1779">
                  <c:v>38.639583333333334</c:v>
                </c:pt>
                <c:pt idx="1780">
                  <c:v>38.639583333333334</c:v>
                </c:pt>
                <c:pt idx="1781">
                  <c:v>38.639583333333334</c:v>
                </c:pt>
                <c:pt idx="1782">
                  <c:v>38.639583333333334</c:v>
                </c:pt>
                <c:pt idx="1783">
                  <c:v>38.639583333333334</c:v>
                </c:pt>
                <c:pt idx="1784">
                  <c:v>38.639583333333334</c:v>
                </c:pt>
                <c:pt idx="1785">
                  <c:v>38.639583333333334</c:v>
                </c:pt>
                <c:pt idx="1786">
                  <c:v>38.639583333333334</c:v>
                </c:pt>
                <c:pt idx="1787">
                  <c:v>38.639583333333334</c:v>
                </c:pt>
                <c:pt idx="1788">
                  <c:v>38.639583333333334</c:v>
                </c:pt>
                <c:pt idx="1789">
                  <c:v>38.639583333333334</c:v>
                </c:pt>
                <c:pt idx="1790">
                  <c:v>38.639583333333334</c:v>
                </c:pt>
                <c:pt idx="1791">
                  <c:v>38.639583333333334</c:v>
                </c:pt>
                <c:pt idx="1792">
                  <c:v>38.639583333333334</c:v>
                </c:pt>
                <c:pt idx="1793">
                  <c:v>38.639583333333334</c:v>
                </c:pt>
                <c:pt idx="1794">
                  <c:v>38.639583333333334</c:v>
                </c:pt>
                <c:pt idx="1795">
                  <c:v>38.639583333333334</c:v>
                </c:pt>
                <c:pt idx="1796">
                  <c:v>38.639583333333334</c:v>
                </c:pt>
                <c:pt idx="1797">
                  <c:v>38.639583333333334</c:v>
                </c:pt>
                <c:pt idx="1798">
                  <c:v>38.639583333333334</c:v>
                </c:pt>
                <c:pt idx="1799">
                  <c:v>38.639583333333334</c:v>
                </c:pt>
                <c:pt idx="1800">
                  <c:v>38.639583333333334</c:v>
                </c:pt>
                <c:pt idx="1801">
                  <c:v>38.639583333333334</c:v>
                </c:pt>
                <c:pt idx="1802">
                  <c:v>38.639583333333334</c:v>
                </c:pt>
                <c:pt idx="1803">
                  <c:v>38.639583333333334</c:v>
                </c:pt>
                <c:pt idx="1804">
                  <c:v>38.639583333333334</c:v>
                </c:pt>
                <c:pt idx="1805">
                  <c:v>38.639583333333334</c:v>
                </c:pt>
                <c:pt idx="1806">
                  <c:v>38.639583333333334</c:v>
                </c:pt>
                <c:pt idx="1807">
                  <c:v>38.639583333333334</c:v>
                </c:pt>
                <c:pt idx="1808">
                  <c:v>38.639583333333334</c:v>
                </c:pt>
                <c:pt idx="1809">
                  <c:v>38.639583333333334</c:v>
                </c:pt>
                <c:pt idx="1810">
                  <c:v>38.639583333333334</c:v>
                </c:pt>
                <c:pt idx="1811">
                  <c:v>38.639583333333334</c:v>
                </c:pt>
                <c:pt idx="1812">
                  <c:v>38.639583333333334</c:v>
                </c:pt>
                <c:pt idx="1813">
                  <c:v>38.639583333333334</c:v>
                </c:pt>
                <c:pt idx="1814">
                  <c:v>38.639583333333334</c:v>
                </c:pt>
                <c:pt idx="1815">
                  <c:v>38.639583333333334</c:v>
                </c:pt>
                <c:pt idx="1816">
                  <c:v>38.639583333333334</c:v>
                </c:pt>
                <c:pt idx="1817">
                  <c:v>38.639583333333334</c:v>
                </c:pt>
                <c:pt idx="1818">
                  <c:v>38.639583333333334</c:v>
                </c:pt>
                <c:pt idx="1819">
                  <c:v>38.639583333333334</c:v>
                </c:pt>
                <c:pt idx="1820">
                  <c:v>38.639583333333334</c:v>
                </c:pt>
                <c:pt idx="1821">
                  <c:v>38.639583333333334</c:v>
                </c:pt>
                <c:pt idx="1822">
                  <c:v>38.639583333333334</c:v>
                </c:pt>
                <c:pt idx="1823">
                  <c:v>38.639583333333334</c:v>
                </c:pt>
                <c:pt idx="1824">
                  <c:v>38.639583333333334</c:v>
                </c:pt>
                <c:pt idx="1825">
                  <c:v>38.639583333333334</c:v>
                </c:pt>
                <c:pt idx="1826">
                  <c:v>38.639583333333334</c:v>
                </c:pt>
                <c:pt idx="1827">
                  <c:v>38.639583333333334</c:v>
                </c:pt>
                <c:pt idx="1828">
                  <c:v>38.639583333333334</c:v>
                </c:pt>
                <c:pt idx="1829">
                  <c:v>38.639583333333334</c:v>
                </c:pt>
                <c:pt idx="1830">
                  <c:v>38.639583333333334</c:v>
                </c:pt>
                <c:pt idx="1831">
                  <c:v>38.639583333333334</c:v>
                </c:pt>
                <c:pt idx="1832">
                  <c:v>38.639583333333334</c:v>
                </c:pt>
                <c:pt idx="1833">
                  <c:v>38.639583333333334</c:v>
                </c:pt>
                <c:pt idx="1834">
                  <c:v>38.639583333333334</c:v>
                </c:pt>
                <c:pt idx="1835">
                  <c:v>38.639583333333334</c:v>
                </c:pt>
                <c:pt idx="1836">
                  <c:v>38.639583333333334</c:v>
                </c:pt>
                <c:pt idx="1837">
                  <c:v>38.639583333333334</c:v>
                </c:pt>
                <c:pt idx="1838">
                  <c:v>38.639583333333334</c:v>
                </c:pt>
                <c:pt idx="1839">
                  <c:v>38.639583333333334</c:v>
                </c:pt>
                <c:pt idx="1840">
                  <c:v>38.639583333333334</c:v>
                </c:pt>
                <c:pt idx="1841">
                  <c:v>38.639583333333334</c:v>
                </c:pt>
                <c:pt idx="1842">
                  <c:v>38.639583333333334</c:v>
                </c:pt>
                <c:pt idx="1843">
                  <c:v>38.639583333333334</c:v>
                </c:pt>
                <c:pt idx="1844">
                  <c:v>38.639583333333334</c:v>
                </c:pt>
                <c:pt idx="1845">
                  <c:v>38.639583333333334</c:v>
                </c:pt>
                <c:pt idx="1846">
                  <c:v>38.639583333333334</c:v>
                </c:pt>
                <c:pt idx="1847">
                  <c:v>38.639583333333334</c:v>
                </c:pt>
                <c:pt idx="1848">
                  <c:v>38.639583333333334</c:v>
                </c:pt>
                <c:pt idx="1849">
                  <c:v>38.639583333333334</c:v>
                </c:pt>
                <c:pt idx="1850">
                  <c:v>38.639583333333334</c:v>
                </c:pt>
                <c:pt idx="1851">
                  <c:v>38.639583333333334</c:v>
                </c:pt>
                <c:pt idx="1852">
                  <c:v>38.639583333333334</c:v>
                </c:pt>
                <c:pt idx="1853">
                  <c:v>38.639583333333334</c:v>
                </c:pt>
                <c:pt idx="1854">
                  <c:v>38.639583333333334</c:v>
                </c:pt>
                <c:pt idx="1855">
                  <c:v>38.639583333333334</c:v>
                </c:pt>
                <c:pt idx="1856">
                  <c:v>38.639583333333334</c:v>
                </c:pt>
                <c:pt idx="1857">
                  <c:v>38.639583333333334</c:v>
                </c:pt>
                <c:pt idx="1858">
                  <c:v>38.639583333333334</c:v>
                </c:pt>
                <c:pt idx="1859">
                  <c:v>38.639583333333334</c:v>
                </c:pt>
                <c:pt idx="1860">
                  <c:v>38.639583333333334</c:v>
                </c:pt>
                <c:pt idx="1861">
                  <c:v>38.639583333333334</c:v>
                </c:pt>
                <c:pt idx="1862">
                  <c:v>38.639583333333334</c:v>
                </c:pt>
                <c:pt idx="1863">
                  <c:v>38.639583333333334</c:v>
                </c:pt>
                <c:pt idx="1864">
                  <c:v>38.639583333333334</c:v>
                </c:pt>
                <c:pt idx="1865">
                  <c:v>38.639583333333334</c:v>
                </c:pt>
                <c:pt idx="1866">
                  <c:v>38.639583333333334</c:v>
                </c:pt>
                <c:pt idx="1867">
                  <c:v>38.639583333333334</c:v>
                </c:pt>
                <c:pt idx="1868">
                  <c:v>38.639583333333334</c:v>
                </c:pt>
                <c:pt idx="1869">
                  <c:v>38.639583333333334</c:v>
                </c:pt>
                <c:pt idx="1870">
                  <c:v>38.639583333333334</c:v>
                </c:pt>
                <c:pt idx="1871">
                  <c:v>38.639583333333334</c:v>
                </c:pt>
                <c:pt idx="1872">
                  <c:v>38.639583333333334</c:v>
                </c:pt>
                <c:pt idx="1873">
                  <c:v>38.639583333333334</c:v>
                </c:pt>
                <c:pt idx="1874">
                  <c:v>38.639583333333334</c:v>
                </c:pt>
                <c:pt idx="1875">
                  <c:v>38.639583333333334</c:v>
                </c:pt>
                <c:pt idx="1876">
                  <c:v>38.639583333333334</c:v>
                </c:pt>
                <c:pt idx="1877">
                  <c:v>38.639583333333334</c:v>
                </c:pt>
                <c:pt idx="1878">
                  <c:v>38.639583333333334</c:v>
                </c:pt>
                <c:pt idx="1879">
                  <c:v>38.639583333333334</c:v>
                </c:pt>
                <c:pt idx="1880">
                  <c:v>38.639583333333334</c:v>
                </c:pt>
                <c:pt idx="1881">
                  <c:v>38.639583333333334</c:v>
                </c:pt>
                <c:pt idx="1882">
                  <c:v>38.639583333333334</c:v>
                </c:pt>
                <c:pt idx="1883">
                  <c:v>38.639583333333334</c:v>
                </c:pt>
                <c:pt idx="1884">
                  <c:v>38.639583333333334</c:v>
                </c:pt>
                <c:pt idx="1885">
                  <c:v>38.639583333333334</c:v>
                </c:pt>
                <c:pt idx="1886">
                  <c:v>38.639583333333334</c:v>
                </c:pt>
                <c:pt idx="1887">
                  <c:v>38.639583333333334</c:v>
                </c:pt>
                <c:pt idx="1888">
                  <c:v>38.639583333333334</c:v>
                </c:pt>
                <c:pt idx="1889">
                  <c:v>38.639583333333334</c:v>
                </c:pt>
                <c:pt idx="1890">
                  <c:v>38.639583333333334</c:v>
                </c:pt>
                <c:pt idx="1891">
                  <c:v>38.639583333333334</c:v>
                </c:pt>
                <c:pt idx="1892">
                  <c:v>38.639583333333334</c:v>
                </c:pt>
                <c:pt idx="1893">
                  <c:v>38.639583333333334</c:v>
                </c:pt>
                <c:pt idx="1894">
                  <c:v>38.639583333333334</c:v>
                </c:pt>
                <c:pt idx="1895">
                  <c:v>38.639583333333334</c:v>
                </c:pt>
                <c:pt idx="1896">
                  <c:v>38.639583333333334</c:v>
                </c:pt>
                <c:pt idx="1897">
                  <c:v>38.639583333333334</c:v>
                </c:pt>
                <c:pt idx="1898">
                  <c:v>38.639583333333334</c:v>
                </c:pt>
                <c:pt idx="1899">
                  <c:v>38.639583333333334</c:v>
                </c:pt>
                <c:pt idx="1900">
                  <c:v>38.639583333333334</c:v>
                </c:pt>
                <c:pt idx="1901">
                  <c:v>38.639583333333334</c:v>
                </c:pt>
                <c:pt idx="1902">
                  <c:v>38.639583333333334</c:v>
                </c:pt>
                <c:pt idx="1903">
                  <c:v>38.639583333333334</c:v>
                </c:pt>
                <c:pt idx="1904">
                  <c:v>38.639583333333334</c:v>
                </c:pt>
                <c:pt idx="1905">
                  <c:v>38.639583333333334</c:v>
                </c:pt>
                <c:pt idx="1906">
                  <c:v>38.639583333333334</c:v>
                </c:pt>
                <c:pt idx="1907">
                  <c:v>38.639583333333334</c:v>
                </c:pt>
                <c:pt idx="1908">
                  <c:v>38.639583333333334</c:v>
                </c:pt>
                <c:pt idx="1909">
                  <c:v>38.639583333333334</c:v>
                </c:pt>
                <c:pt idx="1910">
                  <c:v>38.639583333333334</c:v>
                </c:pt>
                <c:pt idx="1911">
                  <c:v>38.639583333333334</c:v>
                </c:pt>
                <c:pt idx="1912">
                  <c:v>38.639583333333334</c:v>
                </c:pt>
                <c:pt idx="1913">
                  <c:v>38.639583333333334</c:v>
                </c:pt>
                <c:pt idx="1914">
                  <c:v>38.639583333333334</c:v>
                </c:pt>
                <c:pt idx="1915">
                  <c:v>38.639583333333334</c:v>
                </c:pt>
                <c:pt idx="1916">
                  <c:v>38.639583333333334</c:v>
                </c:pt>
                <c:pt idx="1917">
                  <c:v>38.639583333333334</c:v>
                </c:pt>
                <c:pt idx="1918">
                  <c:v>38.639583333333334</c:v>
                </c:pt>
                <c:pt idx="1919">
                  <c:v>38.639583333333334</c:v>
                </c:pt>
                <c:pt idx="1920">
                  <c:v>38.639583333333334</c:v>
                </c:pt>
                <c:pt idx="1921">
                  <c:v>38.639583333333334</c:v>
                </c:pt>
                <c:pt idx="1922">
                  <c:v>38.639583333333334</c:v>
                </c:pt>
                <c:pt idx="1923">
                  <c:v>38.639583333333334</c:v>
                </c:pt>
                <c:pt idx="1924">
                  <c:v>38.639583333333334</c:v>
                </c:pt>
                <c:pt idx="1925">
                  <c:v>38.639583333333334</c:v>
                </c:pt>
                <c:pt idx="1926">
                  <c:v>38.639583333333334</c:v>
                </c:pt>
                <c:pt idx="1927">
                  <c:v>38.639583333333334</c:v>
                </c:pt>
                <c:pt idx="1928">
                  <c:v>38.639583333333334</c:v>
                </c:pt>
                <c:pt idx="1929">
                  <c:v>38.639583333333334</c:v>
                </c:pt>
                <c:pt idx="1930">
                  <c:v>38.639583333333334</c:v>
                </c:pt>
                <c:pt idx="1931">
                  <c:v>38.639583333333334</c:v>
                </c:pt>
                <c:pt idx="1932">
                  <c:v>38.639583333333334</c:v>
                </c:pt>
                <c:pt idx="1933">
                  <c:v>38.639583333333334</c:v>
                </c:pt>
                <c:pt idx="1934">
                  <c:v>38.639583333333334</c:v>
                </c:pt>
                <c:pt idx="1935">
                  <c:v>38.639583333333334</c:v>
                </c:pt>
                <c:pt idx="1936">
                  <c:v>38.639583333333334</c:v>
                </c:pt>
                <c:pt idx="1937">
                  <c:v>38.639583333333334</c:v>
                </c:pt>
                <c:pt idx="1938">
                  <c:v>38.639583333333334</c:v>
                </c:pt>
                <c:pt idx="1939">
                  <c:v>38.639583333333334</c:v>
                </c:pt>
                <c:pt idx="1940">
                  <c:v>38.639583333333334</c:v>
                </c:pt>
                <c:pt idx="1941">
                  <c:v>38.639583333333334</c:v>
                </c:pt>
                <c:pt idx="1942">
                  <c:v>38.639583333333334</c:v>
                </c:pt>
                <c:pt idx="1943">
                  <c:v>38.639583333333334</c:v>
                </c:pt>
                <c:pt idx="1944">
                  <c:v>38.639583333333334</c:v>
                </c:pt>
                <c:pt idx="1945">
                  <c:v>38.639583333333334</c:v>
                </c:pt>
                <c:pt idx="1946">
                  <c:v>38.639583333333334</c:v>
                </c:pt>
                <c:pt idx="1947">
                  <c:v>38.639583333333334</c:v>
                </c:pt>
                <c:pt idx="1948">
                  <c:v>38.639583333333334</c:v>
                </c:pt>
                <c:pt idx="1949">
                  <c:v>38.639583333333334</c:v>
                </c:pt>
                <c:pt idx="1950">
                  <c:v>38.639583333333334</c:v>
                </c:pt>
                <c:pt idx="1951">
                  <c:v>38.639583333333334</c:v>
                </c:pt>
                <c:pt idx="1952">
                  <c:v>38.639583333333334</c:v>
                </c:pt>
                <c:pt idx="1953">
                  <c:v>38.639583333333334</c:v>
                </c:pt>
                <c:pt idx="1954">
                  <c:v>38.639583333333334</c:v>
                </c:pt>
                <c:pt idx="1955">
                  <c:v>38.639583333333334</c:v>
                </c:pt>
                <c:pt idx="1956">
                  <c:v>38.639583333333334</c:v>
                </c:pt>
                <c:pt idx="1957">
                  <c:v>38.639583333333334</c:v>
                </c:pt>
                <c:pt idx="1958">
                  <c:v>38.639583333333334</c:v>
                </c:pt>
                <c:pt idx="1959">
                  <c:v>38.639583333333334</c:v>
                </c:pt>
                <c:pt idx="1960">
                  <c:v>38.639583333333334</c:v>
                </c:pt>
                <c:pt idx="1961">
                  <c:v>38.639583333333334</c:v>
                </c:pt>
                <c:pt idx="1962">
                  <c:v>38.639583333333334</c:v>
                </c:pt>
                <c:pt idx="1963">
                  <c:v>38.639583333333334</c:v>
                </c:pt>
                <c:pt idx="1964">
                  <c:v>38.639583333333334</c:v>
                </c:pt>
                <c:pt idx="1965">
                  <c:v>38.639583333333334</c:v>
                </c:pt>
                <c:pt idx="1966">
                  <c:v>38.639583333333334</c:v>
                </c:pt>
                <c:pt idx="1967">
                  <c:v>38.639583333333334</c:v>
                </c:pt>
                <c:pt idx="1968">
                  <c:v>38.639583333333334</c:v>
                </c:pt>
                <c:pt idx="1969">
                  <c:v>38.639583333333334</c:v>
                </c:pt>
                <c:pt idx="1970">
                  <c:v>38.639583333333334</c:v>
                </c:pt>
                <c:pt idx="1971">
                  <c:v>38.639583333333334</c:v>
                </c:pt>
                <c:pt idx="1972">
                  <c:v>38.639583333333334</c:v>
                </c:pt>
                <c:pt idx="1973">
                  <c:v>38.639583333333334</c:v>
                </c:pt>
                <c:pt idx="1974">
                  <c:v>38.639583333333334</c:v>
                </c:pt>
                <c:pt idx="1975">
                  <c:v>38.639583333333334</c:v>
                </c:pt>
                <c:pt idx="1976">
                  <c:v>38.639583333333334</c:v>
                </c:pt>
                <c:pt idx="1977">
                  <c:v>38.639583333333334</c:v>
                </c:pt>
                <c:pt idx="1978">
                  <c:v>38.639583333333334</c:v>
                </c:pt>
                <c:pt idx="1979">
                  <c:v>38.639583333333334</c:v>
                </c:pt>
                <c:pt idx="1980">
                  <c:v>38.639583333333334</c:v>
                </c:pt>
                <c:pt idx="1981">
                  <c:v>38.639583333333334</c:v>
                </c:pt>
                <c:pt idx="1982">
                  <c:v>38.639583333333334</c:v>
                </c:pt>
                <c:pt idx="1983">
                  <c:v>38.639583333333334</c:v>
                </c:pt>
                <c:pt idx="1984">
                  <c:v>38.639583333333334</c:v>
                </c:pt>
                <c:pt idx="1985">
                  <c:v>38.639583333333334</c:v>
                </c:pt>
                <c:pt idx="1986">
                  <c:v>38.639583333333334</c:v>
                </c:pt>
                <c:pt idx="1987">
                  <c:v>38.639583333333334</c:v>
                </c:pt>
                <c:pt idx="1988">
                  <c:v>38.639583333333334</c:v>
                </c:pt>
                <c:pt idx="1989">
                  <c:v>38.639583333333334</c:v>
                </c:pt>
                <c:pt idx="1990">
                  <c:v>38.639583333333334</c:v>
                </c:pt>
                <c:pt idx="1991">
                  <c:v>38.639583333333334</c:v>
                </c:pt>
                <c:pt idx="1992">
                  <c:v>38.639583333333334</c:v>
                </c:pt>
                <c:pt idx="1993">
                  <c:v>38.639583333333334</c:v>
                </c:pt>
                <c:pt idx="1994">
                  <c:v>38.639583333333334</c:v>
                </c:pt>
                <c:pt idx="1995">
                  <c:v>38.639583333333334</c:v>
                </c:pt>
                <c:pt idx="1996">
                  <c:v>38.639583333333334</c:v>
                </c:pt>
                <c:pt idx="1997">
                  <c:v>38.639583333333334</c:v>
                </c:pt>
                <c:pt idx="1998">
                  <c:v>38.639583333333334</c:v>
                </c:pt>
                <c:pt idx="1999">
                  <c:v>38.639583333333334</c:v>
                </c:pt>
                <c:pt idx="2000">
                  <c:v>38.639583333333334</c:v>
                </c:pt>
                <c:pt idx="2001">
                  <c:v>38.639583333333334</c:v>
                </c:pt>
                <c:pt idx="2002">
                  <c:v>38.639583333333334</c:v>
                </c:pt>
                <c:pt idx="2003">
                  <c:v>38.639583333333334</c:v>
                </c:pt>
                <c:pt idx="2004">
                  <c:v>38.639583333333334</c:v>
                </c:pt>
                <c:pt idx="2005">
                  <c:v>38.639583333333334</c:v>
                </c:pt>
                <c:pt idx="2006">
                  <c:v>38.639583333333334</c:v>
                </c:pt>
                <c:pt idx="2007">
                  <c:v>38.639583333333334</c:v>
                </c:pt>
                <c:pt idx="2008">
                  <c:v>38.639583333333334</c:v>
                </c:pt>
                <c:pt idx="2009">
                  <c:v>38.639583333333334</c:v>
                </c:pt>
                <c:pt idx="2010">
                  <c:v>38.639583333333334</c:v>
                </c:pt>
                <c:pt idx="2011">
                  <c:v>38.639583333333334</c:v>
                </c:pt>
                <c:pt idx="2012">
                  <c:v>38.639583333333334</c:v>
                </c:pt>
                <c:pt idx="2013">
                  <c:v>38.639583333333334</c:v>
                </c:pt>
                <c:pt idx="2014">
                  <c:v>38.639583333333334</c:v>
                </c:pt>
                <c:pt idx="2015">
                  <c:v>38.639583333333334</c:v>
                </c:pt>
                <c:pt idx="2016">
                  <c:v>38.639583333333334</c:v>
                </c:pt>
                <c:pt idx="2017">
                  <c:v>38.639583333333334</c:v>
                </c:pt>
                <c:pt idx="2018">
                  <c:v>38.639583333333334</c:v>
                </c:pt>
                <c:pt idx="2019">
                  <c:v>38.639583333333334</c:v>
                </c:pt>
                <c:pt idx="2020">
                  <c:v>38.639583333333334</c:v>
                </c:pt>
                <c:pt idx="2021">
                  <c:v>38.639583333333334</c:v>
                </c:pt>
                <c:pt idx="2022">
                  <c:v>38.639583333333334</c:v>
                </c:pt>
                <c:pt idx="2023">
                  <c:v>38.639583333333334</c:v>
                </c:pt>
                <c:pt idx="2024">
                  <c:v>38.639583333333334</c:v>
                </c:pt>
                <c:pt idx="2025">
                  <c:v>38.639583333333334</c:v>
                </c:pt>
                <c:pt idx="2026">
                  <c:v>38.639583333333334</c:v>
                </c:pt>
                <c:pt idx="2027">
                  <c:v>38.639583333333334</c:v>
                </c:pt>
                <c:pt idx="2028">
                  <c:v>38.639583333333334</c:v>
                </c:pt>
                <c:pt idx="2029">
                  <c:v>38.639583333333334</c:v>
                </c:pt>
                <c:pt idx="2030">
                  <c:v>38.639583333333334</c:v>
                </c:pt>
                <c:pt idx="2031">
                  <c:v>38.639583333333334</c:v>
                </c:pt>
                <c:pt idx="2032">
                  <c:v>38.639583333333334</c:v>
                </c:pt>
                <c:pt idx="2033">
                  <c:v>38.639583333333334</c:v>
                </c:pt>
                <c:pt idx="2034">
                  <c:v>38.639583333333334</c:v>
                </c:pt>
                <c:pt idx="2035">
                  <c:v>38.639583333333334</c:v>
                </c:pt>
                <c:pt idx="2036">
                  <c:v>38.639583333333334</c:v>
                </c:pt>
                <c:pt idx="2037">
                  <c:v>38.639583333333334</c:v>
                </c:pt>
                <c:pt idx="2038">
                  <c:v>38.639583333333334</c:v>
                </c:pt>
                <c:pt idx="2039">
                  <c:v>38.639583333333334</c:v>
                </c:pt>
                <c:pt idx="2040">
                  <c:v>38.639583333333334</c:v>
                </c:pt>
                <c:pt idx="2041">
                  <c:v>38.639583333333334</c:v>
                </c:pt>
                <c:pt idx="2042">
                  <c:v>38.639583333333334</c:v>
                </c:pt>
                <c:pt idx="2043">
                  <c:v>38.639583333333334</c:v>
                </c:pt>
                <c:pt idx="2044">
                  <c:v>38.639583333333334</c:v>
                </c:pt>
                <c:pt idx="2045">
                  <c:v>38.639583333333334</c:v>
                </c:pt>
                <c:pt idx="2046">
                  <c:v>38.639583333333334</c:v>
                </c:pt>
                <c:pt idx="2047">
                  <c:v>38.639583333333334</c:v>
                </c:pt>
                <c:pt idx="2048">
                  <c:v>38.639583333333334</c:v>
                </c:pt>
                <c:pt idx="2049">
                  <c:v>38.639583333333334</c:v>
                </c:pt>
                <c:pt idx="2050">
                  <c:v>38.639583333333334</c:v>
                </c:pt>
                <c:pt idx="2051">
                  <c:v>38.639583333333334</c:v>
                </c:pt>
                <c:pt idx="2052">
                  <c:v>38.639583333333334</c:v>
                </c:pt>
                <c:pt idx="2053">
                  <c:v>38.639583333333334</c:v>
                </c:pt>
                <c:pt idx="2054">
                  <c:v>38.639583333333334</c:v>
                </c:pt>
                <c:pt idx="2055">
                  <c:v>38.639583333333334</c:v>
                </c:pt>
                <c:pt idx="2056">
                  <c:v>38.639583333333334</c:v>
                </c:pt>
                <c:pt idx="2057">
                  <c:v>38.639583333333334</c:v>
                </c:pt>
                <c:pt idx="2058">
                  <c:v>38.639583333333334</c:v>
                </c:pt>
                <c:pt idx="2059">
                  <c:v>38.639583333333334</c:v>
                </c:pt>
                <c:pt idx="2060">
                  <c:v>38.639583333333334</c:v>
                </c:pt>
                <c:pt idx="2061">
                  <c:v>38.639583333333334</c:v>
                </c:pt>
                <c:pt idx="2062">
                  <c:v>38.639583333333334</c:v>
                </c:pt>
                <c:pt idx="2063">
                  <c:v>38.639583333333334</c:v>
                </c:pt>
                <c:pt idx="2064">
                  <c:v>38.639583333333334</c:v>
                </c:pt>
                <c:pt idx="2065">
                  <c:v>38.639583333333334</c:v>
                </c:pt>
                <c:pt idx="2066">
                  <c:v>38.639583333333334</c:v>
                </c:pt>
                <c:pt idx="2067">
                  <c:v>38.639583333333334</c:v>
                </c:pt>
                <c:pt idx="2068">
                  <c:v>38.639583333333334</c:v>
                </c:pt>
                <c:pt idx="2069">
                  <c:v>38.639583333333334</c:v>
                </c:pt>
                <c:pt idx="2070">
                  <c:v>38.639583333333334</c:v>
                </c:pt>
                <c:pt idx="2071">
                  <c:v>38.639583333333334</c:v>
                </c:pt>
                <c:pt idx="2072">
                  <c:v>38.639583333333334</c:v>
                </c:pt>
                <c:pt idx="2073">
                  <c:v>38.639583333333334</c:v>
                </c:pt>
                <c:pt idx="2074">
                  <c:v>38.639583333333334</c:v>
                </c:pt>
                <c:pt idx="2075">
                  <c:v>38.639583333333334</c:v>
                </c:pt>
                <c:pt idx="2076">
                  <c:v>38.639583333333334</c:v>
                </c:pt>
                <c:pt idx="2077">
                  <c:v>38.639583333333334</c:v>
                </c:pt>
                <c:pt idx="2078">
                  <c:v>38.639583333333334</c:v>
                </c:pt>
                <c:pt idx="2079">
                  <c:v>38.639583333333334</c:v>
                </c:pt>
                <c:pt idx="2080">
                  <c:v>38.639583333333334</c:v>
                </c:pt>
                <c:pt idx="2081">
                  <c:v>38.639583333333334</c:v>
                </c:pt>
                <c:pt idx="2082">
                  <c:v>38.639583333333334</c:v>
                </c:pt>
                <c:pt idx="2083">
                  <c:v>38.639583333333334</c:v>
                </c:pt>
                <c:pt idx="2084">
                  <c:v>38.639583333333334</c:v>
                </c:pt>
                <c:pt idx="2085">
                  <c:v>38.639583333333334</c:v>
                </c:pt>
                <c:pt idx="2086">
                  <c:v>38.639583333333334</c:v>
                </c:pt>
                <c:pt idx="2087">
                  <c:v>38.639583333333334</c:v>
                </c:pt>
                <c:pt idx="2088">
                  <c:v>38.639583333333334</c:v>
                </c:pt>
                <c:pt idx="2089">
                  <c:v>38.639583333333334</c:v>
                </c:pt>
                <c:pt idx="2090">
                  <c:v>38.639583333333334</c:v>
                </c:pt>
                <c:pt idx="2091">
                  <c:v>38.639583333333334</c:v>
                </c:pt>
                <c:pt idx="2092">
                  <c:v>38.639583333333334</c:v>
                </c:pt>
                <c:pt idx="2093">
                  <c:v>38.639583333333334</c:v>
                </c:pt>
                <c:pt idx="2094">
                  <c:v>38.639583333333334</c:v>
                </c:pt>
                <c:pt idx="2095">
                  <c:v>38.639583333333334</c:v>
                </c:pt>
                <c:pt idx="2096">
                  <c:v>38.639583333333334</c:v>
                </c:pt>
                <c:pt idx="2097">
                  <c:v>38.639583333333334</c:v>
                </c:pt>
                <c:pt idx="2098">
                  <c:v>38.639583333333334</c:v>
                </c:pt>
                <c:pt idx="2099">
                  <c:v>38.639583333333334</c:v>
                </c:pt>
                <c:pt idx="2100">
                  <c:v>38.639583333333334</c:v>
                </c:pt>
                <c:pt idx="2101">
                  <c:v>38.639583333333334</c:v>
                </c:pt>
                <c:pt idx="2102">
                  <c:v>38.639583333333334</c:v>
                </c:pt>
                <c:pt idx="2103">
                  <c:v>38.639583333333334</c:v>
                </c:pt>
                <c:pt idx="2104">
                  <c:v>38.639583333333334</c:v>
                </c:pt>
                <c:pt idx="2105">
                  <c:v>38.639583333333334</c:v>
                </c:pt>
                <c:pt idx="2106">
                  <c:v>38.639583333333334</c:v>
                </c:pt>
                <c:pt idx="2107">
                  <c:v>38.639583333333334</c:v>
                </c:pt>
                <c:pt idx="2108">
                  <c:v>38.639583333333334</c:v>
                </c:pt>
                <c:pt idx="2109">
                  <c:v>38.639583333333334</c:v>
                </c:pt>
                <c:pt idx="2110">
                  <c:v>38.639583333333334</c:v>
                </c:pt>
                <c:pt idx="2111">
                  <c:v>38.639583333333334</c:v>
                </c:pt>
                <c:pt idx="2112">
                  <c:v>38.639583333333334</c:v>
                </c:pt>
                <c:pt idx="2113">
                  <c:v>38.639583333333334</c:v>
                </c:pt>
                <c:pt idx="2114">
                  <c:v>38.639583333333334</c:v>
                </c:pt>
                <c:pt idx="2115">
                  <c:v>38.639583333333334</c:v>
                </c:pt>
                <c:pt idx="2116">
                  <c:v>38.639583333333334</c:v>
                </c:pt>
                <c:pt idx="2117">
                  <c:v>38.639583333333334</c:v>
                </c:pt>
                <c:pt idx="2118">
                  <c:v>38.639583333333334</c:v>
                </c:pt>
                <c:pt idx="2119">
                  <c:v>38.639583333333334</c:v>
                </c:pt>
                <c:pt idx="2120">
                  <c:v>38.639583333333334</c:v>
                </c:pt>
                <c:pt idx="2121">
                  <c:v>38.639583333333334</c:v>
                </c:pt>
                <c:pt idx="2122">
                  <c:v>38.639583333333334</c:v>
                </c:pt>
                <c:pt idx="2123">
                  <c:v>38.639583333333334</c:v>
                </c:pt>
                <c:pt idx="2124">
                  <c:v>38.639583333333334</c:v>
                </c:pt>
                <c:pt idx="2125">
                  <c:v>38.639583333333334</c:v>
                </c:pt>
                <c:pt idx="2126">
                  <c:v>38.639583333333334</c:v>
                </c:pt>
                <c:pt idx="2127">
                  <c:v>38.639583333333334</c:v>
                </c:pt>
                <c:pt idx="2128">
                  <c:v>38.639583333333334</c:v>
                </c:pt>
                <c:pt idx="2129">
                  <c:v>38.639583333333334</c:v>
                </c:pt>
                <c:pt idx="2130">
                  <c:v>38.639583333333334</c:v>
                </c:pt>
                <c:pt idx="2131">
                  <c:v>38.639583333333334</c:v>
                </c:pt>
                <c:pt idx="2132">
                  <c:v>38.639583333333334</c:v>
                </c:pt>
                <c:pt idx="2133">
                  <c:v>38.639583333333334</c:v>
                </c:pt>
                <c:pt idx="2134">
                  <c:v>38.639583333333334</c:v>
                </c:pt>
                <c:pt idx="2135">
                  <c:v>38.639583333333334</c:v>
                </c:pt>
                <c:pt idx="2136">
                  <c:v>38.639583333333334</c:v>
                </c:pt>
                <c:pt idx="2137">
                  <c:v>38.639583333333334</c:v>
                </c:pt>
                <c:pt idx="2138">
                  <c:v>38.639583333333334</c:v>
                </c:pt>
                <c:pt idx="2139">
                  <c:v>38.639583333333334</c:v>
                </c:pt>
                <c:pt idx="2140">
                  <c:v>38.639583333333334</c:v>
                </c:pt>
                <c:pt idx="2141">
                  <c:v>38.639583333333334</c:v>
                </c:pt>
                <c:pt idx="2142">
                  <c:v>38.639583333333334</c:v>
                </c:pt>
                <c:pt idx="2143">
                  <c:v>38.639583333333334</c:v>
                </c:pt>
                <c:pt idx="2144">
                  <c:v>38.639583333333334</c:v>
                </c:pt>
                <c:pt idx="2145">
                  <c:v>38.639583333333334</c:v>
                </c:pt>
                <c:pt idx="2146">
                  <c:v>38.639583333333334</c:v>
                </c:pt>
                <c:pt idx="2147">
                  <c:v>38.639583333333334</c:v>
                </c:pt>
                <c:pt idx="2148">
                  <c:v>38.639583333333334</c:v>
                </c:pt>
                <c:pt idx="2149">
                  <c:v>38.639583333333334</c:v>
                </c:pt>
                <c:pt idx="2150">
                  <c:v>38.639583333333334</c:v>
                </c:pt>
                <c:pt idx="2151">
                  <c:v>38.639583333333334</c:v>
                </c:pt>
                <c:pt idx="2152">
                  <c:v>38.639583333333334</c:v>
                </c:pt>
                <c:pt idx="2153">
                  <c:v>38.639583333333334</c:v>
                </c:pt>
                <c:pt idx="2154">
                  <c:v>38.639583333333334</c:v>
                </c:pt>
                <c:pt idx="2155">
                  <c:v>38.639583333333334</c:v>
                </c:pt>
                <c:pt idx="2156">
                  <c:v>38.639583333333334</c:v>
                </c:pt>
                <c:pt idx="2157">
                  <c:v>38.639583333333334</c:v>
                </c:pt>
                <c:pt idx="2158">
                  <c:v>38.639583333333334</c:v>
                </c:pt>
                <c:pt idx="2159">
                  <c:v>38.639583333333334</c:v>
                </c:pt>
                <c:pt idx="2160">
                  <c:v>38.639583333333334</c:v>
                </c:pt>
                <c:pt idx="2161">
                  <c:v>38.639583333333334</c:v>
                </c:pt>
                <c:pt idx="2162">
                  <c:v>38.639583333333334</c:v>
                </c:pt>
                <c:pt idx="2163">
                  <c:v>38.639583333333334</c:v>
                </c:pt>
                <c:pt idx="2164">
                  <c:v>38.639583333333334</c:v>
                </c:pt>
                <c:pt idx="2165">
                  <c:v>38.639583333333334</c:v>
                </c:pt>
                <c:pt idx="2166">
                  <c:v>38.639583333333334</c:v>
                </c:pt>
                <c:pt idx="2167">
                  <c:v>38.639583333333334</c:v>
                </c:pt>
                <c:pt idx="2168">
                  <c:v>38.639583333333334</c:v>
                </c:pt>
                <c:pt idx="2169">
                  <c:v>38.639583333333334</c:v>
                </c:pt>
                <c:pt idx="2170">
                  <c:v>38.639583333333334</c:v>
                </c:pt>
                <c:pt idx="2171">
                  <c:v>38.639583333333334</c:v>
                </c:pt>
                <c:pt idx="2172">
                  <c:v>38.639583333333334</c:v>
                </c:pt>
                <c:pt idx="2173">
                  <c:v>38.639583333333334</c:v>
                </c:pt>
                <c:pt idx="2174">
                  <c:v>38.639583333333334</c:v>
                </c:pt>
                <c:pt idx="2175">
                  <c:v>38.639583333333334</c:v>
                </c:pt>
                <c:pt idx="2176">
                  <c:v>38.639583333333334</c:v>
                </c:pt>
                <c:pt idx="2177">
                  <c:v>38.639583333333334</c:v>
                </c:pt>
                <c:pt idx="2178">
                  <c:v>38.639583333333334</c:v>
                </c:pt>
                <c:pt idx="2179">
                  <c:v>38.639583333333334</c:v>
                </c:pt>
                <c:pt idx="2180">
                  <c:v>38.639583333333334</c:v>
                </c:pt>
                <c:pt idx="2181">
                  <c:v>38.639583333333334</c:v>
                </c:pt>
                <c:pt idx="2182">
                  <c:v>38.639583333333334</c:v>
                </c:pt>
                <c:pt idx="2183">
                  <c:v>38.639583333333334</c:v>
                </c:pt>
                <c:pt idx="2184">
                  <c:v>38.639583333333334</c:v>
                </c:pt>
                <c:pt idx="2185">
                  <c:v>38.639583333333334</c:v>
                </c:pt>
                <c:pt idx="2186">
                  <c:v>38.639583333333334</c:v>
                </c:pt>
                <c:pt idx="2187">
                  <c:v>38.639583333333334</c:v>
                </c:pt>
                <c:pt idx="2188">
                  <c:v>38.639583333333334</c:v>
                </c:pt>
                <c:pt idx="2189">
                  <c:v>38.639583333333334</c:v>
                </c:pt>
                <c:pt idx="2190">
                  <c:v>38.639583333333334</c:v>
                </c:pt>
                <c:pt idx="2191">
                  <c:v>38.639583333333334</c:v>
                </c:pt>
                <c:pt idx="2192">
                  <c:v>38.639583333333334</c:v>
                </c:pt>
                <c:pt idx="2193">
                  <c:v>38.639583333333334</c:v>
                </c:pt>
                <c:pt idx="2194">
                  <c:v>38.639583333333334</c:v>
                </c:pt>
                <c:pt idx="2195">
                  <c:v>38.639583333333334</c:v>
                </c:pt>
                <c:pt idx="2196">
                  <c:v>38.639583333333334</c:v>
                </c:pt>
                <c:pt idx="2197">
                  <c:v>38.639583333333334</c:v>
                </c:pt>
                <c:pt idx="2198">
                  <c:v>38.639583333333334</c:v>
                </c:pt>
                <c:pt idx="2199">
                  <c:v>38.639583333333334</c:v>
                </c:pt>
                <c:pt idx="2200">
                  <c:v>38.639583333333334</c:v>
                </c:pt>
                <c:pt idx="2201">
                  <c:v>38.639583333333334</c:v>
                </c:pt>
                <c:pt idx="2202">
                  <c:v>38.639583333333334</c:v>
                </c:pt>
                <c:pt idx="2203">
                  <c:v>38.639583333333334</c:v>
                </c:pt>
                <c:pt idx="2204">
                  <c:v>38.639583333333334</c:v>
                </c:pt>
                <c:pt idx="2205">
                  <c:v>38.639583333333334</c:v>
                </c:pt>
                <c:pt idx="2206">
                  <c:v>38.639583333333334</c:v>
                </c:pt>
                <c:pt idx="2207">
                  <c:v>38.639583333333334</c:v>
                </c:pt>
                <c:pt idx="2208">
                  <c:v>38.639583333333334</c:v>
                </c:pt>
                <c:pt idx="2209">
                  <c:v>38.639583333333334</c:v>
                </c:pt>
                <c:pt idx="2210">
                  <c:v>38.639583333333334</c:v>
                </c:pt>
                <c:pt idx="2211">
                  <c:v>38.639583333333334</c:v>
                </c:pt>
                <c:pt idx="2212">
                  <c:v>38.639583333333334</c:v>
                </c:pt>
                <c:pt idx="2213">
                  <c:v>38.639583333333334</c:v>
                </c:pt>
                <c:pt idx="2214">
                  <c:v>38.639583333333334</c:v>
                </c:pt>
                <c:pt idx="2215">
                  <c:v>38.639583333333334</c:v>
                </c:pt>
                <c:pt idx="2216">
                  <c:v>38.639583333333334</c:v>
                </c:pt>
                <c:pt idx="2217">
                  <c:v>38.639583333333334</c:v>
                </c:pt>
                <c:pt idx="2218">
                  <c:v>38.639583333333334</c:v>
                </c:pt>
                <c:pt idx="2219">
                  <c:v>38.639583333333334</c:v>
                </c:pt>
                <c:pt idx="2220">
                  <c:v>38.639583333333334</c:v>
                </c:pt>
                <c:pt idx="2221">
                  <c:v>38.639583333333334</c:v>
                </c:pt>
                <c:pt idx="2222">
                  <c:v>38.639583333333334</c:v>
                </c:pt>
                <c:pt idx="2223">
                  <c:v>38.639583333333334</c:v>
                </c:pt>
                <c:pt idx="2224">
                  <c:v>38.639583333333334</c:v>
                </c:pt>
                <c:pt idx="2225">
                  <c:v>38.639583333333334</c:v>
                </c:pt>
                <c:pt idx="2226">
                  <c:v>38.639583333333334</c:v>
                </c:pt>
                <c:pt idx="2227">
                  <c:v>38.639583333333334</c:v>
                </c:pt>
                <c:pt idx="2228">
                  <c:v>38.639583333333334</c:v>
                </c:pt>
                <c:pt idx="2229">
                  <c:v>38.639583333333334</c:v>
                </c:pt>
                <c:pt idx="2230">
                  <c:v>38.639583333333334</c:v>
                </c:pt>
                <c:pt idx="2231">
                  <c:v>38.639583333333334</c:v>
                </c:pt>
                <c:pt idx="2232">
                  <c:v>38.639583333333334</c:v>
                </c:pt>
                <c:pt idx="2233">
                  <c:v>38.639583333333334</c:v>
                </c:pt>
                <c:pt idx="2234">
                  <c:v>38.639583333333334</c:v>
                </c:pt>
                <c:pt idx="2235">
                  <c:v>38.639583333333334</c:v>
                </c:pt>
                <c:pt idx="2236">
                  <c:v>38.639583333333334</c:v>
                </c:pt>
                <c:pt idx="2237">
                  <c:v>38.639583333333334</c:v>
                </c:pt>
                <c:pt idx="2238">
                  <c:v>38.639583333333334</c:v>
                </c:pt>
                <c:pt idx="2239">
                  <c:v>38.639583333333334</c:v>
                </c:pt>
                <c:pt idx="2240">
                  <c:v>38.639583333333334</c:v>
                </c:pt>
                <c:pt idx="2241">
                  <c:v>38.639583333333334</c:v>
                </c:pt>
                <c:pt idx="2242">
                  <c:v>38.639583333333334</c:v>
                </c:pt>
                <c:pt idx="2243">
                  <c:v>38.639583333333334</c:v>
                </c:pt>
                <c:pt idx="2244">
                  <c:v>38.639583333333334</c:v>
                </c:pt>
                <c:pt idx="2245">
                  <c:v>38.639583333333334</c:v>
                </c:pt>
                <c:pt idx="2246">
                  <c:v>38.639583333333334</c:v>
                </c:pt>
                <c:pt idx="2247">
                  <c:v>38.639583333333334</c:v>
                </c:pt>
                <c:pt idx="2248">
                  <c:v>38.639583333333334</c:v>
                </c:pt>
                <c:pt idx="2249">
                  <c:v>38.639583333333334</c:v>
                </c:pt>
                <c:pt idx="2250">
                  <c:v>38.639583333333334</c:v>
                </c:pt>
                <c:pt idx="2251">
                  <c:v>38.639583333333334</c:v>
                </c:pt>
                <c:pt idx="2252">
                  <c:v>38.639583333333334</c:v>
                </c:pt>
                <c:pt idx="2253">
                  <c:v>38.639583333333334</c:v>
                </c:pt>
                <c:pt idx="2254">
                  <c:v>38.639583333333334</c:v>
                </c:pt>
                <c:pt idx="2255">
                  <c:v>38.639583333333334</c:v>
                </c:pt>
                <c:pt idx="2256">
                  <c:v>38.639583333333334</c:v>
                </c:pt>
                <c:pt idx="2257">
                  <c:v>38.639583333333334</c:v>
                </c:pt>
                <c:pt idx="2258">
                  <c:v>38.639583333333334</c:v>
                </c:pt>
                <c:pt idx="2259">
                  <c:v>38.639583333333334</c:v>
                </c:pt>
                <c:pt idx="2260">
                  <c:v>38.639583333333334</c:v>
                </c:pt>
                <c:pt idx="2261">
                  <c:v>38.639583333333334</c:v>
                </c:pt>
                <c:pt idx="2262">
                  <c:v>38.639583333333334</c:v>
                </c:pt>
                <c:pt idx="2263">
                  <c:v>38.639583333333334</c:v>
                </c:pt>
                <c:pt idx="2264">
                  <c:v>38.639583333333334</c:v>
                </c:pt>
                <c:pt idx="2265">
                  <c:v>38.639583333333334</c:v>
                </c:pt>
                <c:pt idx="2266">
                  <c:v>38.639583333333334</c:v>
                </c:pt>
                <c:pt idx="2267">
                  <c:v>38.639583333333334</c:v>
                </c:pt>
                <c:pt idx="2268">
                  <c:v>38.639583333333334</c:v>
                </c:pt>
                <c:pt idx="2269">
                  <c:v>38.639583333333334</c:v>
                </c:pt>
                <c:pt idx="2270">
                  <c:v>38.639583333333334</c:v>
                </c:pt>
                <c:pt idx="2271">
                  <c:v>38.639583333333334</c:v>
                </c:pt>
                <c:pt idx="2272">
                  <c:v>38.639583333333334</c:v>
                </c:pt>
                <c:pt idx="2273">
                  <c:v>38.639583333333334</c:v>
                </c:pt>
                <c:pt idx="2274">
                  <c:v>38.639583333333334</c:v>
                </c:pt>
                <c:pt idx="2275">
                  <c:v>38.639583333333334</c:v>
                </c:pt>
                <c:pt idx="2276">
                  <c:v>38.639583333333334</c:v>
                </c:pt>
                <c:pt idx="2277">
                  <c:v>38.639583333333334</c:v>
                </c:pt>
                <c:pt idx="2278">
                  <c:v>38.639583333333334</c:v>
                </c:pt>
                <c:pt idx="2279">
                  <c:v>38.639583333333334</c:v>
                </c:pt>
                <c:pt idx="2280">
                  <c:v>38.639583333333334</c:v>
                </c:pt>
                <c:pt idx="2281">
                  <c:v>38.639583333333334</c:v>
                </c:pt>
                <c:pt idx="2282">
                  <c:v>38.639583333333334</c:v>
                </c:pt>
                <c:pt idx="2283">
                  <c:v>38.639583333333334</c:v>
                </c:pt>
                <c:pt idx="2284">
                  <c:v>38.639583333333334</c:v>
                </c:pt>
                <c:pt idx="2285">
                  <c:v>38.639583333333334</c:v>
                </c:pt>
                <c:pt idx="2286">
                  <c:v>38.639583333333334</c:v>
                </c:pt>
                <c:pt idx="2287">
                  <c:v>38.639583333333334</c:v>
                </c:pt>
                <c:pt idx="2288">
                  <c:v>38.639583333333334</c:v>
                </c:pt>
                <c:pt idx="2289">
                  <c:v>38.639583333333334</c:v>
                </c:pt>
                <c:pt idx="2290">
                  <c:v>38.639583333333334</c:v>
                </c:pt>
                <c:pt idx="2291">
                  <c:v>38.639583333333334</c:v>
                </c:pt>
                <c:pt idx="2292">
                  <c:v>38.639583333333334</c:v>
                </c:pt>
                <c:pt idx="2293">
                  <c:v>38.639583333333334</c:v>
                </c:pt>
                <c:pt idx="2294">
                  <c:v>38.639583333333334</c:v>
                </c:pt>
                <c:pt idx="2295">
                  <c:v>38.639583333333334</c:v>
                </c:pt>
                <c:pt idx="2296">
                  <c:v>38.639583333333334</c:v>
                </c:pt>
                <c:pt idx="2297">
                  <c:v>38.639583333333334</c:v>
                </c:pt>
                <c:pt idx="2298">
                  <c:v>38.639583333333334</c:v>
                </c:pt>
                <c:pt idx="2299">
                  <c:v>38.639583333333334</c:v>
                </c:pt>
                <c:pt idx="2300">
                  <c:v>38.639583333333334</c:v>
                </c:pt>
                <c:pt idx="2301">
                  <c:v>38.639583333333334</c:v>
                </c:pt>
                <c:pt idx="2302">
                  <c:v>38.639583333333334</c:v>
                </c:pt>
                <c:pt idx="2303">
                  <c:v>38.639583333333334</c:v>
                </c:pt>
                <c:pt idx="2304">
                  <c:v>38.639583333333334</c:v>
                </c:pt>
                <c:pt idx="2305">
                  <c:v>38.639583333333334</c:v>
                </c:pt>
                <c:pt idx="2306">
                  <c:v>38.639583333333334</c:v>
                </c:pt>
                <c:pt idx="2307">
                  <c:v>38.639583333333334</c:v>
                </c:pt>
                <c:pt idx="2308">
                  <c:v>38.639583333333334</c:v>
                </c:pt>
                <c:pt idx="2309">
                  <c:v>38.639583333333334</c:v>
                </c:pt>
                <c:pt idx="2310">
                  <c:v>38.639583333333334</c:v>
                </c:pt>
                <c:pt idx="2311">
                  <c:v>38.639583333333334</c:v>
                </c:pt>
                <c:pt idx="2312">
                  <c:v>38.639583333333334</c:v>
                </c:pt>
                <c:pt idx="2313">
                  <c:v>38.639583333333334</c:v>
                </c:pt>
                <c:pt idx="2314">
                  <c:v>38.639583333333334</c:v>
                </c:pt>
                <c:pt idx="2315">
                  <c:v>38.639583333333334</c:v>
                </c:pt>
                <c:pt idx="2316">
                  <c:v>38.639583333333334</c:v>
                </c:pt>
                <c:pt idx="2317">
                  <c:v>38.639583333333334</c:v>
                </c:pt>
                <c:pt idx="2318">
                  <c:v>38.639583333333334</c:v>
                </c:pt>
                <c:pt idx="2319">
                  <c:v>38.639583333333334</c:v>
                </c:pt>
                <c:pt idx="2320">
                  <c:v>38.639583333333334</c:v>
                </c:pt>
                <c:pt idx="2321">
                  <c:v>38.639583333333334</c:v>
                </c:pt>
                <c:pt idx="2322">
                  <c:v>38.639583333333334</c:v>
                </c:pt>
                <c:pt idx="2323">
                  <c:v>38.639583333333334</c:v>
                </c:pt>
                <c:pt idx="2324">
                  <c:v>38.639583333333334</c:v>
                </c:pt>
                <c:pt idx="2325">
                  <c:v>38.639583333333334</c:v>
                </c:pt>
                <c:pt idx="2326">
                  <c:v>38.639583333333334</c:v>
                </c:pt>
                <c:pt idx="2327">
                  <c:v>38.639583333333334</c:v>
                </c:pt>
                <c:pt idx="2328">
                  <c:v>38.639583333333334</c:v>
                </c:pt>
                <c:pt idx="2329">
                  <c:v>38.639583333333334</c:v>
                </c:pt>
                <c:pt idx="2330">
                  <c:v>38.639583333333334</c:v>
                </c:pt>
                <c:pt idx="2331">
                  <c:v>38.639583333333334</c:v>
                </c:pt>
                <c:pt idx="2332">
                  <c:v>38.639583333333334</c:v>
                </c:pt>
                <c:pt idx="2333">
                  <c:v>38.639583333333334</c:v>
                </c:pt>
                <c:pt idx="2334">
                  <c:v>38.639583333333334</c:v>
                </c:pt>
                <c:pt idx="2335">
                  <c:v>38.639583333333334</c:v>
                </c:pt>
                <c:pt idx="2336">
                  <c:v>38.639583333333334</c:v>
                </c:pt>
                <c:pt idx="2337">
                  <c:v>38.639583333333334</c:v>
                </c:pt>
                <c:pt idx="2338">
                  <c:v>38.639583333333334</c:v>
                </c:pt>
                <c:pt idx="2339">
                  <c:v>38.639583333333334</c:v>
                </c:pt>
                <c:pt idx="2340">
                  <c:v>38.639583333333334</c:v>
                </c:pt>
                <c:pt idx="2341">
                  <c:v>38.639583333333334</c:v>
                </c:pt>
                <c:pt idx="2342">
                  <c:v>38.639583333333334</c:v>
                </c:pt>
                <c:pt idx="2343">
                  <c:v>38.639583333333334</c:v>
                </c:pt>
                <c:pt idx="2344">
                  <c:v>38.639583333333334</c:v>
                </c:pt>
                <c:pt idx="2345">
                  <c:v>38.639583333333334</c:v>
                </c:pt>
                <c:pt idx="2346">
                  <c:v>38.639583333333334</c:v>
                </c:pt>
                <c:pt idx="2347">
                  <c:v>38.639583333333334</c:v>
                </c:pt>
                <c:pt idx="2348">
                  <c:v>38.639583333333334</c:v>
                </c:pt>
                <c:pt idx="2349">
                  <c:v>38.639583333333334</c:v>
                </c:pt>
                <c:pt idx="2350">
                  <c:v>38.639583333333334</c:v>
                </c:pt>
                <c:pt idx="2351">
                  <c:v>38.639583333333334</c:v>
                </c:pt>
                <c:pt idx="2352">
                  <c:v>38.639583333333334</c:v>
                </c:pt>
                <c:pt idx="2353">
                  <c:v>38.639583333333334</c:v>
                </c:pt>
                <c:pt idx="2354">
                  <c:v>38.639583333333334</c:v>
                </c:pt>
                <c:pt idx="2355">
                  <c:v>38.639583333333334</c:v>
                </c:pt>
                <c:pt idx="2356">
                  <c:v>38.639583333333334</c:v>
                </c:pt>
                <c:pt idx="2357">
                  <c:v>38.639583333333334</c:v>
                </c:pt>
                <c:pt idx="2358">
                  <c:v>38.639583333333334</c:v>
                </c:pt>
                <c:pt idx="2359">
                  <c:v>38.639583333333334</c:v>
                </c:pt>
                <c:pt idx="2360">
                  <c:v>38.639583333333334</c:v>
                </c:pt>
                <c:pt idx="2361">
                  <c:v>38.639583333333334</c:v>
                </c:pt>
                <c:pt idx="2362">
                  <c:v>38.639583333333334</c:v>
                </c:pt>
                <c:pt idx="2363">
                  <c:v>38.639583333333334</c:v>
                </c:pt>
                <c:pt idx="2364">
                  <c:v>38.639583333333334</c:v>
                </c:pt>
                <c:pt idx="2365">
                  <c:v>38.639583333333334</c:v>
                </c:pt>
                <c:pt idx="2366">
                  <c:v>38.639583333333334</c:v>
                </c:pt>
                <c:pt idx="2367">
                  <c:v>38.639583333333334</c:v>
                </c:pt>
                <c:pt idx="2368">
                  <c:v>38.639583333333334</c:v>
                </c:pt>
                <c:pt idx="2369">
                  <c:v>38.639583333333334</c:v>
                </c:pt>
                <c:pt idx="2370">
                  <c:v>38.639583333333334</c:v>
                </c:pt>
                <c:pt idx="2371">
                  <c:v>38.639583333333334</c:v>
                </c:pt>
                <c:pt idx="2372">
                  <c:v>38.639583333333334</c:v>
                </c:pt>
                <c:pt idx="2373">
                  <c:v>38.639583333333334</c:v>
                </c:pt>
                <c:pt idx="2374">
                  <c:v>38.639583333333334</c:v>
                </c:pt>
                <c:pt idx="2375">
                  <c:v>38.639583333333334</c:v>
                </c:pt>
                <c:pt idx="2376">
                  <c:v>38.639583333333334</c:v>
                </c:pt>
                <c:pt idx="2377">
                  <c:v>38.639583333333334</c:v>
                </c:pt>
                <c:pt idx="2378">
                  <c:v>38.639583333333334</c:v>
                </c:pt>
                <c:pt idx="2379">
                  <c:v>38.639583333333334</c:v>
                </c:pt>
                <c:pt idx="2380">
                  <c:v>38.639583333333334</c:v>
                </c:pt>
                <c:pt idx="2381">
                  <c:v>38.639583333333334</c:v>
                </c:pt>
                <c:pt idx="2382">
                  <c:v>38.639583333333334</c:v>
                </c:pt>
                <c:pt idx="2383">
                  <c:v>38.639583333333334</c:v>
                </c:pt>
                <c:pt idx="2384">
                  <c:v>38.639583333333334</c:v>
                </c:pt>
                <c:pt idx="2385">
                  <c:v>38.639583333333334</c:v>
                </c:pt>
                <c:pt idx="2386">
                  <c:v>38.639583333333334</c:v>
                </c:pt>
                <c:pt idx="2387">
                  <c:v>38.639583333333334</c:v>
                </c:pt>
                <c:pt idx="2388">
                  <c:v>38.639583333333334</c:v>
                </c:pt>
                <c:pt idx="2389">
                  <c:v>38.639583333333334</c:v>
                </c:pt>
                <c:pt idx="2390">
                  <c:v>38.639583333333334</c:v>
                </c:pt>
                <c:pt idx="2391">
                  <c:v>38.639583333333334</c:v>
                </c:pt>
                <c:pt idx="2392">
                  <c:v>38.639583333333334</c:v>
                </c:pt>
                <c:pt idx="2393">
                  <c:v>38.639583333333334</c:v>
                </c:pt>
                <c:pt idx="2394">
                  <c:v>38.639583333333334</c:v>
                </c:pt>
                <c:pt idx="2395">
                  <c:v>38.639583333333334</c:v>
                </c:pt>
                <c:pt idx="2396">
                  <c:v>38.639583333333334</c:v>
                </c:pt>
                <c:pt idx="2397">
                  <c:v>38.639583333333334</c:v>
                </c:pt>
                <c:pt idx="2398">
                  <c:v>38.639583333333334</c:v>
                </c:pt>
                <c:pt idx="2399">
                  <c:v>38.639583333333334</c:v>
                </c:pt>
                <c:pt idx="2400">
                  <c:v>38.639583333333334</c:v>
                </c:pt>
                <c:pt idx="2401">
                  <c:v>38.639583333333334</c:v>
                </c:pt>
                <c:pt idx="2402">
                  <c:v>38.639583333333334</c:v>
                </c:pt>
                <c:pt idx="2403">
                  <c:v>38.639583333333334</c:v>
                </c:pt>
                <c:pt idx="2404">
                  <c:v>38.639583333333334</c:v>
                </c:pt>
                <c:pt idx="2405">
                  <c:v>38.639583333333334</c:v>
                </c:pt>
                <c:pt idx="2406">
                  <c:v>38.639583333333334</c:v>
                </c:pt>
                <c:pt idx="2407">
                  <c:v>38.639583333333334</c:v>
                </c:pt>
                <c:pt idx="2408">
                  <c:v>38.639583333333334</c:v>
                </c:pt>
                <c:pt idx="2409">
                  <c:v>38.639583333333334</c:v>
                </c:pt>
                <c:pt idx="2410">
                  <c:v>38.639583333333334</c:v>
                </c:pt>
                <c:pt idx="2411">
                  <c:v>38.639583333333334</c:v>
                </c:pt>
                <c:pt idx="2412">
                  <c:v>38.639583333333334</c:v>
                </c:pt>
                <c:pt idx="2413">
                  <c:v>38.639583333333334</c:v>
                </c:pt>
                <c:pt idx="2414">
                  <c:v>38.639583333333334</c:v>
                </c:pt>
                <c:pt idx="2415">
                  <c:v>38.639583333333334</c:v>
                </c:pt>
                <c:pt idx="2416">
                  <c:v>38.639583333333334</c:v>
                </c:pt>
                <c:pt idx="2417">
                  <c:v>38.639583333333334</c:v>
                </c:pt>
                <c:pt idx="2418">
                  <c:v>38.639583333333334</c:v>
                </c:pt>
                <c:pt idx="2419">
                  <c:v>38.639583333333334</c:v>
                </c:pt>
                <c:pt idx="2420">
                  <c:v>38.639583333333334</c:v>
                </c:pt>
                <c:pt idx="2421">
                  <c:v>38.639583333333334</c:v>
                </c:pt>
                <c:pt idx="2422">
                  <c:v>38.639583333333334</c:v>
                </c:pt>
                <c:pt idx="2423">
                  <c:v>38.639583333333334</c:v>
                </c:pt>
                <c:pt idx="2424">
                  <c:v>38.639583333333334</c:v>
                </c:pt>
                <c:pt idx="2425">
                  <c:v>38.639583333333334</c:v>
                </c:pt>
                <c:pt idx="2426">
                  <c:v>38.639583333333334</c:v>
                </c:pt>
                <c:pt idx="2427">
                  <c:v>38.639583333333334</c:v>
                </c:pt>
                <c:pt idx="2428">
                  <c:v>38.639583333333334</c:v>
                </c:pt>
                <c:pt idx="2429">
                  <c:v>38.639583333333334</c:v>
                </c:pt>
                <c:pt idx="2430">
                  <c:v>38.639583333333334</c:v>
                </c:pt>
                <c:pt idx="2431">
                  <c:v>38.639583333333334</c:v>
                </c:pt>
                <c:pt idx="2432">
                  <c:v>38.639583333333334</c:v>
                </c:pt>
                <c:pt idx="2433">
                  <c:v>38.639583333333334</c:v>
                </c:pt>
                <c:pt idx="2434">
                  <c:v>38.639583333333334</c:v>
                </c:pt>
                <c:pt idx="2435">
                  <c:v>38.639583333333334</c:v>
                </c:pt>
                <c:pt idx="2436">
                  <c:v>38.639583333333334</c:v>
                </c:pt>
                <c:pt idx="2437">
                  <c:v>38.639583333333334</c:v>
                </c:pt>
                <c:pt idx="2438">
                  <c:v>38.639583333333334</c:v>
                </c:pt>
                <c:pt idx="2439">
                  <c:v>38.639583333333334</c:v>
                </c:pt>
                <c:pt idx="2440">
                  <c:v>38.639583333333334</c:v>
                </c:pt>
                <c:pt idx="2441">
                  <c:v>38.639583333333334</c:v>
                </c:pt>
                <c:pt idx="2442">
                  <c:v>38.639583333333334</c:v>
                </c:pt>
                <c:pt idx="2443">
                  <c:v>38.639583333333334</c:v>
                </c:pt>
                <c:pt idx="2444">
                  <c:v>38.639583333333334</c:v>
                </c:pt>
                <c:pt idx="2445">
                  <c:v>38.639583333333334</c:v>
                </c:pt>
                <c:pt idx="2446">
                  <c:v>38.639583333333334</c:v>
                </c:pt>
                <c:pt idx="2447">
                  <c:v>38.639583333333334</c:v>
                </c:pt>
                <c:pt idx="2448">
                  <c:v>38.639583333333334</c:v>
                </c:pt>
                <c:pt idx="2449">
                  <c:v>38.639583333333334</c:v>
                </c:pt>
                <c:pt idx="2450">
                  <c:v>38.639583333333334</c:v>
                </c:pt>
                <c:pt idx="2451">
                  <c:v>38.639583333333334</c:v>
                </c:pt>
                <c:pt idx="2452">
                  <c:v>38.639583333333334</c:v>
                </c:pt>
                <c:pt idx="2453">
                  <c:v>38.639583333333334</c:v>
                </c:pt>
                <c:pt idx="2454">
                  <c:v>38.639583333333334</c:v>
                </c:pt>
                <c:pt idx="2455">
                  <c:v>38.639583333333334</c:v>
                </c:pt>
                <c:pt idx="2456">
                  <c:v>38.639583333333334</c:v>
                </c:pt>
                <c:pt idx="2457">
                  <c:v>38.639583333333334</c:v>
                </c:pt>
                <c:pt idx="2458">
                  <c:v>38.639583333333334</c:v>
                </c:pt>
                <c:pt idx="2459">
                  <c:v>38.639583333333334</c:v>
                </c:pt>
                <c:pt idx="2460">
                  <c:v>38.639583333333334</c:v>
                </c:pt>
                <c:pt idx="2461">
                  <c:v>38.639583333333334</c:v>
                </c:pt>
                <c:pt idx="2462">
                  <c:v>38.639583333333334</c:v>
                </c:pt>
                <c:pt idx="2463">
                  <c:v>38.639583333333334</c:v>
                </c:pt>
                <c:pt idx="2464">
                  <c:v>38.639583333333334</c:v>
                </c:pt>
                <c:pt idx="2465">
                  <c:v>38.639583333333334</c:v>
                </c:pt>
                <c:pt idx="2466">
                  <c:v>38.639583333333334</c:v>
                </c:pt>
                <c:pt idx="2467">
                  <c:v>38.639583333333334</c:v>
                </c:pt>
                <c:pt idx="2468">
                  <c:v>38.639583333333334</c:v>
                </c:pt>
                <c:pt idx="2469">
                  <c:v>38.639583333333334</c:v>
                </c:pt>
                <c:pt idx="2470">
                  <c:v>38.639583333333334</c:v>
                </c:pt>
                <c:pt idx="2471">
                  <c:v>38.639583333333334</c:v>
                </c:pt>
                <c:pt idx="2472">
                  <c:v>38.639583333333334</c:v>
                </c:pt>
                <c:pt idx="2473">
                  <c:v>38.639583333333334</c:v>
                </c:pt>
                <c:pt idx="2474">
                  <c:v>38.639583333333334</c:v>
                </c:pt>
                <c:pt idx="2475">
                  <c:v>38.639583333333334</c:v>
                </c:pt>
                <c:pt idx="2476">
                  <c:v>38.639583333333334</c:v>
                </c:pt>
                <c:pt idx="2477">
                  <c:v>38.639583333333334</c:v>
                </c:pt>
                <c:pt idx="2478">
                  <c:v>38.639583333333334</c:v>
                </c:pt>
                <c:pt idx="2479">
                  <c:v>38.639583333333334</c:v>
                </c:pt>
                <c:pt idx="2480">
                  <c:v>38.639583333333334</c:v>
                </c:pt>
                <c:pt idx="2481">
                  <c:v>38.639583333333334</c:v>
                </c:pt>
                <c:pt idx="2482">
                  <c:v>38.639583333333334</c:v>
                </c:pt>
                <c:pt idx="2483">
                  <c:v>38.639583333333334</c:v>
                </c:pt>
                <c:pt idx="2484">
                  <c:v>38.639583333333334</c:v>
                </c:pt>
                <c:pt idx="2485">
                  <c:v>38.639583333333334</c:v>
                </c:pt>
                <c:pt idx="2486">
                  <c:v>38.639583333333334</c:v>
                </c:pt>
                <c:pt idx="2487">
                  <c:v>38.639583333333334</c:v>
                </c:pt>
                <c:pt idx="2488">
                  <c:v>38.639583333333334</c:v>
                </c:pt>
                <c:pt idx="2489">
                  <c:v>38.639583333333334</c:v>
                </c:pt>
                <c:pt idx="2490">
                  <c:v>38.639583333333334</c:v>
                </c:pt>
                <c:pt idx="2491">
                  <c:v>38.639583333333334</c:v>
                </c:pt>
                <c:pt idx="2492">
                  <c:v>38.639583333333334</c:v>
                </c:pt>
                <c:pt idx="2493">
                  <c:v>38.639583333333334</c:v>
                </c:pt>
                <c:pt idx="2494">
                  <c:v>38.639583333333334</c:v>
                </c:pt>
                <c:pt idx="2495">
                  <c:v>38.639583333333334</c:v>
                </c:pt>
                <c:pt idx="2496">
                  <c:v>38.639583333333334</c:v>
                </c:pt>
                <c:pt idx="2497">
                  <c:v>38.639583333333334</c:v>
                </c:pt>
                <c:pt idx="2498">
                  <c:v>38.639583333333334</c:v>
                </c:pt>
                <c:pt idx="2499">
                  <c:v>38.639583333333334</c:v>
                </c:pt>
                <c:pt idx="2500">
                  <c:v>38.639583333333334</c:v>
                </c:pt>
                <c:pt idx="2501">
                  <c:v>38.639583333333334</c:v>
                </c:pt>
                <c:pt idx="2502">
                  <c:v>38.639583333333334</c:v>
                </c:pt>
                <c:pt idx="2503">
                  <c:v>38.639583333333334</c:v>
                </c:pt>
                <c:pt idx="2504">
                  <c:v>38.639583333333334</c:v>
                </c:pt>
                <c:pt idx="2505">
                  <c:v>38.639583333333334</c:v>
                </c:pt>
                <c:pt idx="2506">
                  <c:v>38.639583333333334</c:v>
                </c:pt>
                <c:pt idx="2507">
                  <c:v>38.639583333333334</c:v>
                </c:pt>
                <c:pt idx="2508">
                  <c:v>38.639583333333334</c:v>
                </c:pt>
                <c:pt idx="2509">
                  <c:v>38.639583333333334</c:v>
                </c:pt>
                <c:pt idx="2510">
                  <c:v>38.639583333333334</c:v>
                </c:pt>
                <c:pt idx="2511">
                  <c:v>38.639583333333334</c:v>
                </c:pt>
                <c:pt idx="2512">
                  <c:v>38.639583333333334</c:v>
                </c:pt>
                <c:pt idx="2513">
                  <c:v>38.639583333333334</c:v>
                </c:pt>
                <c:pt idx="2514">
                  <c:v>38.639583333333334</c:v>
                </c:pt>
                <c:pt idx="2515">
                  <c:v>38.639583333333334</c:v>
                </c:pt>
                <c:pt idx="2516">
                  <c:v>38.639583333333334</c:v>
                </c:pt>
                <c:pt idx="2517">
                  <c:v>38.639583333333334</c:v>
                </c:pt>
                <c:pt idx="2518">
                  <c:v>38.639583333333334</c:v>
                </c:pt>
                <c:pt idx="2519">
                  <c:v>38.639583333333334</c:v>
                </c:pt>
                <c:pt idx="2520">
                  <c:v>38.639583333333334</c:v>
                </c:pt>
                <c:pt idx="2521">
                  <c:v>38.639583333333334</c:v>
                </c:pt>
                <c:pt idx="2522">
                  <c:v>38.639583333333334</c:v>
                </c:pt>
                <c:pt idx="2523">
                  <c:v>38.639583333333334</c:v>
                </c:pt>
                <c:pt idx="2524">
                  <c:v>38.639583333333334</c:v>
                </c:pt>
                <c:pt idx="2525">
                  <c:v>38.639583333333334</c:v>
                </c:pt>
                <c:pt idx="2526">
                  <c:v>38.639583333333334</c:v>
                </c:pt>
                <c:pt idx="2527">
                  <c:v>38.639583333333334</c:v>
                </c:pt>
                <c:pt idx="2528">
                  <c:v>38.639583333333334</c:v>
                </c:pt>
                <c:pt idx="2529">
                  <c:v>38.639583333333334</c:v>
                </c:pt>
                <c:pt idx="2530">
                  <c:v>38.639583333333334</c:v>
                </c:pt>
                <c:pt idx="2531">
                  <c:v>38.639583333333334</c:v>
                </c:pt>
                <c:pt idx="2532">
                  <c:v>38.639583333333334</c:v>
                </c:pt>
                <c:pt idx="2533">
                  <c:v>38.639583333333334</c:v>
                </c:pt>
                <c:pt idx="2534">
                  <c:v>38.639583333333334</c:v>
                </c:pt>
                <c:pt idx="2535">
                  <c:v>38.639583333333334</c:v>
                </c:pt>
                <c:pt idx="2536">
                  <c:v>38.639583333333334</c:v>
                </c:pt>
                <c:pt idx="2537">
                  <c:v>38.639583333333334</c:v>
                </c:pt>
                <c:pt idx="2538">
                  <c:v>38.639583333333334</c:v>
                </c:pt>
                <c:pt idx="2539">
                  <c:v>38.639583333333334</c:v>
                </c:pt>
                <c:pt idx="2540">
                  <c:v>38.639583333333334</c:v>
                </c:pt>
                <c:pt idx="2541">
                  <c:v>38.639583333333334</c:v>
                </c:pt>
                <c:pt idx="2542">
                  <c:v>38.639583333333334</c:v>
                </c:pt>
                <c:pt idx="2543">
                  <c:v>38.639583333333334</c:v>
                </c:pt>
                <c:pt idx="2544">
                  <c:v>38.639583333333334</c:v>
                </c:pt>
                <c:pt idx="2545">
                  <c:v>38.639583333333334</c:v>
                </c:pt>
                <c:pt idx="2546">
                  <c:v>38.639583333333334</c:v>
                </c:pt>
                <c:pt idx="2547">
                  <c:v>38.639583333333334</c:v>
                </c:pt>
                <c:pt idx="2548">
                  <c:v>38.639583333333334</c:v>
                </c:pt>
                <c:pt idx="2549">
                  <c:v>38.639583333333334</c:v>
                </c:pt>
                <c:pt idx="2550">
                  <c:v>38.639583333333334</c:v>
                </c:pt>
                <c:pt idx="2551">
                  <c:v>38.639583333333334</c:v>
                </c:pt>
                <c:pt idx="2552">
                  <c:v>38.639583333333334</c:v>
                </c:pt>
                <c:pt idx="2553">
                  <c:v>38.639583333333334</c:v>
                </c:pt>
                <c:pt idx="2554">
                  <c:v>38.639583333333334</c:v>
                </c:pt>
                <c:pt idx="2555">
                  <c:v>38.639583333333334</c:v>
                </c:pt>
                <c:pt idx="2556">
                  <c:v>38.639583333333334</c:v>
                </c:pt>
                <c:pt idx="2557">
                  <c:v>38.639583333333334</c:v>
                </c:pt>
                <c:pt idx="2558">
                  <c:v>38.639583333333334</c:v>
                </c:pt>
                <c:pt idx="2559">
                  <c:v>38.639583333333334</c:v>
                </c:pt>
                <c:pt idx="2560">
                  <c:v>38.639583333333334</c:v>
                </c:pt>
                <c:pt idx="2561">
                  <c:v>38.639583333333334</c:v>
                </c:pt>
                <c:pt idx="2562">
                  <c:v>38.639583333333334</c:v>
                </c:pt>
                <c:pt idx="2563">
                  <c:v>38.639583333333334</c:v>
                </c:pt>
                <c:pt idx="2564">
                  <c:v>38.639583333333334</c:v>
                </c:pt>
                <c:pt idx="2565">
                  <c:v>38.639583333333334</c:v>
                </c:pt>
                <c:pt idx="2566">
                  <c:v>38.639583333333334</c:v>
                </c:pt>
                <c:pt idx="2567">
                  <c:v>38.639583333333334</c:v>
                </c:pt>
                <c:pt idx="2568">
                  <c:v>38.639583333333334</c:v>
                </c:pt>
                <c:pt idx="2569">
                  <c:v>38.639583333333334</c:v>
                </c:pt>
                <c:pt idx="2570">
                  <c:v>38.639583333333334</c:v>
                </c:pt>
                <c:pt idx="2571">
                  <c:v>38.639583333333334</c:v>
                </c:pt>
                <c:pt idx="2572">
                  <c:v>38.639583333333334</c:v>
                </c:pt>
                <c:pt idx="2573">
                  <c:v>38.639583333333334</c:v>
                </c:pt>
                <c:pt idx="2574">
                  <c:v>38.639583333333334</c:v>
                </c:pt>
                <c:pt idx="2575">
                  <c:v>38.639583333333334</c:v>
                </c:pt>
                <c:pt idx="2576">
                  <c:v>38.639583333333334</c:v>
                </c:pt>
                <c:pt idx="2577">
                  <c:v>38.639583333333334</c:v>
                </c:pt>
                <c:pt idx="2578">
                  <c:v>38.639583333333334</c:v>
                </c:pt>
                <c:pt idx="2579">
                  <c:v>38.639583333333334</c:v>
                </c:pt>
                <c:pt idx="2580">
                  <c:v>38.639583333333334</c:v>
                </c:pt>
                <c:pt idx="2581">
                  <c:v>38.639583333333334</c:v>
                </c:pt>
                <c:pt idx="2582">
                  <c:v>38.639583333333334</c:v>
                </c:pt>
                <c:pt idx="2583">
                  <c:v>38.639583333333334</c:v>
                </c:pt>
                <c:pt idx="2584">
                  <c:v>38.639583333333334</c:v>
                </c:pt>
                <c:pt idx="2585">
                  <c:v>38.639583333333334</c:v>
                </c:pt>
                <c:pt idx="2586">
                  <c:v>38.639583333333334</c:v>
                </c:pt>
                <c:pt idx="2587">
                  <c:v>38.639583333333334</c:v>
                </c:pt>
                <c:pt idx="2588">
                  <c:v>38.639583333333334</c:v>
                </c:pt>
                <c:pt idx="2589">
                  <c:v>38.639583333333334</c:v>
                </c:pt>
                <c:pt idx="2590">
                  <c:v>38.639583333333334</c:v>
                </c:pt>
                <c:pt idx="2591">
                  <c:v>38.639583333333334</c:v>
                </c:pt>
                <c:pt idx="2592">
                  <c:v>38.639583333333334</c:v>
                </c:pt>
                <c:pt idx="2593">
                  <c:v>38.639583333333334</c:v>
                </c:pt>
                <c:pt idx="2594">
                  <c:v>38.639583333333334</c:v>
                </c:pt>
                <c:pt idx="2595">
                  <c:v>38.639583333333334</c:v>
                </c:pt>
                <c:pt idx="2596">
                  <c:v>38.639583333333334</c:v>
                </c:pt>
                <c:pt idx="2597">
                  <c:v>38.639583333333334</c:v>
                </c:pt>
                <c:pt idx="2598">
                  <c:v>38.639583333333334</c:v>
                </c:pt>
                <c:pt idx="2599">
                  <c:v>38.639583333333334</c:v>
                </c:pt>
                <c:pt idx="2600">
                  <c:v>38.639583333333334</c:v>
                </c:pt>
                <c:pt idx="2601">
                  <c:v>38.639583333333334</c:v>
                </c:pt>
                <c:pt idx="2602">
                  <c:v>38.639583333333334</c:v>
                </c:pt>
                <c:pt idx="2603">
                  <c:v>38.639583333333334</c:v>
                </c:pt>
                <c:pt idx="2604">
                  <c:v>38.639583333333334</c:v>
                </c:pt>
                <c:pt idx="2605">
                  <c:v>38.639583333333334</c:v>
                </c:pt>
                <c:pt idx="2606">
                  <c:v>38.639583333333334</c:v>
                </c:pt>
                <c:pt idx="2607">
                  <c:v>38.639583333333334</c:v>
                </c:pt>
                <c:pt idx="2608">
                  <c:v>38.639583333333334</c:v>
                </c:pt>
                <c:pt idx="2609">
                  <c:v>38.639583333333334</c:v>
                </c:pt>
                <c:pt idx="2610">
                  <c:v>38.639583333333334</c:v>
                </c:pt>
                <c:pt idx="2611">
                  <c:v>38.639583333333334</c:v>
                </c:pt>
                <c:pt idx="2612">
                  <c:v>38.639583333333334</c:v>
                </c:pt>
                <c:pt idx="2613">
                  <c:v>38.639583333333334</c:v>
                </c:pt>
                <c:pt idx="2614">
                  <c:v>38.639583333333334</c:v>
                </c:pt>
                <c:pt idx="2615">
                  <c:v>38.639583333333334</c:v>
                </c:pt>
                <c:pt idx="2616">
                  <c:v>38.639583333333334</c:v>
                </c:pt>
                <c:pt idx="2617">
                  <c:v>38.639583333333334</c:v>
                </c:pt>
                <c:pt idx="2618">
                  <c:v>38.639583333333334</c:v>
                </c:pt>
                <c:pt idx="2619">
                  <c:v>38.639583333333334</c:v>
                </c:pt>
                <c:pt idx="2620">
                  <c:v>38.639583333333334</c:v>
                </c:pt>
                <c:pt idx="2621">
                  <c:v>38.639583333333334</c:v>
                </c:pt>
                <c:pt idx="2622">
                  <c:v>38.639583333333334</c:v>
                </c:pt>
                <c:pt idx="2623">
                  <c:v>38.639583333333334</c:v>
                </c:pt>
                <c:pt idx="2624">
                  <c:v>38.639583333333334</c:v>
                </c:pt>
                <c:pt idx="2625">
                  <c:v>38.639583333333334</c:v>
                </c:pt>
                <c:pt idx="2626">
                  <c:v>38.639583333333334</c:v>
                </c:pt>
                <c:pt idx="2627">
                  <c:v>38.639583333333334</c:v>
                </c:pt>
                <c:pt idx="2628">
                  <c:v>38.639583333333334</c:v>
                </c:pt>
                <c:pt idx="2629">
                  <c:v>38.639583333333334</c:v>
                </c:pt>
                <c:pt idx="2630">
                  <c:v>38.639583333333334</c:v>
                </c:pt>
                <c:pt idx="2631">
                  <c:v>38.639583333333334</c:v>
                </c:pt>
                <c:pt idx="2632">
                  <c:v>38.639583333333334</c:v>
                </c:pt>
                <c:pt idx="2633">
                  <c:v>38.639583333333334</c:v>
                </c:pt>
                <c:pt idx="2634">
                  <c:v>38.639583333333334</c:v>
                </c:pt>
                <c:pt idx="2635">
                  <c:v>38.639583333333334</c:v>
                </c:pt>
                <c:pt idx="2636">
                  <c:v>38.639583333333334</c:v>
                </c:pt>
                <c:pt idx="2637">
                  <c:v>38.639583333333334</c:v>
                </c:pt>
                <c:pt idx="2638">
                  <c:v>38.639583333333334</c:v>
                </c:pt>
                <c:pt idx="2639">
                  <c:v>38.639583333333334</c:v>
                </c:pt>
                <c:pt idx="2640">
                  <c:v>38.639583333333334</c:v>
                </c:pt>
                <c:pt idx="2641">
                  <c:v>38.639583333333334</c:v>
                </c:pt>
                <c:pt idx="2642">
                  <c:v>38.639583333333334</c:v>
                </c:pt>
                <c:pt idx="2643">
                  <c:v>38.639583333333334</c:v>
                </c:pt>
                <c:pt idx="2644">
                  <c:v>38.639583333333334</c:v>
                </c:pt>
                <c:pt idx="2645">
                  <c:v>38.639583333333334</c:v>
                </c:pt>
                <c:pt idx="2646">
                  <c:v>38.639583333333334</c:v>
                </c:pt>
                <c:pt idx="2647">
                  <c:v>38.639583333333334</c:v>
                </c:pt>
                <c:pt idx="2648">
                  <c:v>38.639583333333334</c:v>
                </c:pt>
                <c:pt idx="2649">
                  <c:v>38.639583333333334</c:v>
                </c:pt>
                <c:pt idx="2650">
                  <c:v>38.639583333333334</c:v>
                </c:pt>
                <c:pt idx="2651">
                  <c:v>38.639583333333334</c:v>
                </c:pt>
                <c:pt idx="2652">
                  <c:v>38.639583333333334</c:v>
                </c:pt>
                <c:pt idx="2653">
                  <c:v>38.639583333333334</c:v>
                </c:pt>
                <c:pt idx="2654">
                  <c:v>38.639583333333334</c:v>
                </c:pt>
                <c:pt idx="2655">
                  <c:v>38.639583333333334</c:v>
                </c:pt>
                <c:pt idx="2656">
                  <c:v>38.639583333333334</c:v>
                </c:pt>
                <c:pt idx="2657">
                  <c:v>38.639583333333334</c:v>
                </c:pt>
                <c:pt idx="2658">
                  <c:v>38.639583333333334</c:v>
                </c:pt>
                <c:pt idx="2659">
                  <c:v>38.639583333333334</c:v>
                </c:pt>
                <c:pt idx="2660">
                  <c:v>38.639583333333334</c:v>
                </c:pt>
                <c:pt idx="2661">
                  <c:v>38.639583333333334</c:v>
                </c:pt>
                <c:pt idx="2662">
                  <c:v>38.639583333333334</c:v>
                </c:pt>
                <c:pt idx="2663">
                  <c:v>38.639583333333334</c:v>
                </c:pt>
                <c:pt idx="2664">
                  <c:v>38.639583333333334</c:v>
                </c:pt>
                <c:pt idx="2665">
                  <c:v>38.639583333333334</c:v>
                </c:pt>
                <c:pt idx="2666">
                  <c:v>38.639583333333334</c:v>
                </c:pt>
                <c:pt idx="2667">
                  <c:v>38.639583333333334</c:v>
                </c:pt>
                <c:pt idx="2668">
                  <c:v>38.639583333333334</c:v>
                </c:pt>
                <c:pt idx="2669">
                  <c:v>38.639583333333334</c:v>
                </c:pt>
                <c:pt idx="2670">
                  <c:v>38.639583333333334</c:v>
                </c:pt>
                <c:pt idx="2671">
                  <c:v>38.639583333333334</c:v>
                </c:pt>
                <c:pt idx="2672">
                  <c:v>38.639583333333334</c:v>
                </c:pt>
                <c:pt idx="2673">
                  <c:v>38.639583333333334</c:v>
                </c:pt>
                <c:pt idx="2674">
                  <c:v>38.639583333333334</c:v>
                </c:pt>
                <c:pt idx="2675">
                  <c:v>38.639583333333334</c:v>
                </c:pt>
                <c:pt idx="2676">
                  <c:v>38.639583333333334</c:v>
                </c:pt>
                <c:pt idx="2677">
                  <c:v>38.639583333333334</c:v>
                </c:pt>
                <c:pt idx="2678">
                  <c:v>38.639583333333334</c:v>
                </c:pt>
                <c:pt idx="2679">
                  <c:v>38.639583333333334</c:v>
                </c:pt>
                <c:pt idx="2680">
                  <c:v>38.639583333333334</c:v>
                </c:pt>
                <c:pt idx="2681">
                  <c:v>38.639583333333334</c:v>
                </c:pt>
                <c:pt idx="2682">
                  <c:v>38.639583333333334</c:v>
                </c:pt>
                <c:pt idx="2683">
                  <c:v>38.639583333333334</c:v>
                </c:pt>
                <c:pt idx="2684">
                  <c:v>38.639583333333334</c:v>
                </c:pt>
                <c:pt idx="2685">
                  <c:v>38.639583333333334</c:v>
                </c:pt>
                <c:pt idx="2686">
                  <c:v>38.639583333333334</c:v>
                </c:pt>
                <c:pt idx="2687">
                  <c:v>38.639583333333334</c:v>
                </c:pt>
                <c:pt idx="2688">
                  <c:v>38.639583333333334</c:v>
                </c:pt>
                <c:pt idx="2689">
                  <c:v>38.639583333333334</c:v>
                </c:pt>
                <c:pt idx="2690">
                  <c:v>38.639583333333334</c:v>
                </c:pt>
                <c:pt idx="2691">
                  <c:v>38.639583333333334</c:v>
                </c:pt>
                <c:pt idx="2692">
                  <c:v>38.639583333333334</c:v>
                </c:pt>
                <c:pt idx="2693">
                  <c:v>38.639583333333334</c:v>
                </c:pt>
                <c:pt idx="2694">
                  <c:v>38.639583333333334</c:v>
                </c:pt>
                <c:pt idx="2695">
                  <c:v>38.639583333333334</c:v>
                </c:pt>
                <c:pt idx="2696">
                  <c:v>38.639583333333334</c:v>
                </c:pt>
                <c:pt idx="2697">
                  <c:v>38.639583333333334</c:v>
                </c:pt>
                <c:pt idx="2698">
                  <c:v>38.639583333333334</c:v>
                </c:pt>
                <c:pt idx="2699">
                  <c:v>38.639583333333334</c:v>
                </c:pt>
                <c:pt idx="2700">
                  <c:v>38.639583333333334</c:v>
                </c:pt>
                <c:pt idx="2701">
                  <c:v>38.639583333333334</c:v>
                </c:pt>
                <c:pt idx="2702">
                  <c:v>38.639583333333334</c:v>
                </c:pt>
                <c:pt idx="2703">
                  <c:v>38.639583333333334</c:v>
                </c:pt>
                <c:pt idx="2704">
                  <c:v>38.639583333333334</c:v>
                </c:pt>
                <c:pt idx="2705">
                  <c:v>38.639583333333334</c:v>
                </c:pt>
                <c:pt idx="2706">
                  <c:v>38.639583333333334</c:v>
                </c:pt>
                <c:pt idx="2707">
                  <c:v>38.639583333333334</c:v>
                </c:pt>
                <c:pt idx="2708">
                  <c:v>38.639583333333334</c:v>
                </c:pt>
                <c:pt idx="2709">
                  <c:v>38.639583333333334</c:v>
                </c:pt>
                <c:pt idx="2710">
                  <c:v>38.639583333333334</c:v>
                </c:pt>
                <c:pt idx="2711">
                  <c:v>38.639583333333334</c:v>
                </c:pt>
                <c:pt idx="2712">
                  <c:v>38.639583333333334</c:v>
                </c:pt>
                <c:pt idx="2713">
                  <c:v>38.639583333333334</c:v>
                </c:pt>
                <c:pt idx="2714">
                  <c:v>38.639583333333334</c:v>
                </c:pt>
                <c:pt idx="2715">
                  <c:v>38.639583333333334</c:v>
                </c:pt>
                <c:pt idx="2716">
                  <c:v>38.639583333333334</c:v>
                </c:pt>
                <c:pt idx="2717">
                  <c:v>38.639583333333334</c:v>
                </c:pt>
                <c:pt idx="2718">
                  <c:v>38.639583333333334</c:v>
                </c:pt>
                <c:pt idx="2719">
                  <c:v>38.639583333333334</c:v>
                </c:pt>
                <c:pt idx="2720">
                  <c:v>38.639583333333334</c:v>
                </c:pt>
                <c:pt idx="2721">
                  <c:v>38.639583333333334</c:v>
                </c:pt>
                <c:pt idx="2722">
                  <c:v>38.639583333333334</c:v>
                </c:pt>
                <c:pt idx="2723">
                  <c:v>38.639583333333334</c:v>
                </c:pt>
                <c:pt idx="2724">
                  <c:v>38.639583333333334</c:v>
                </c:pt>
                <c:pt idx="2725">
                  <c:v>38.639583333333334</c:v>
                </c:pt>
                <c:pt idx="2726">
                  <c:v>38.639583333333334</c:v>
                </c:pt>
                <c:pt idx="2727">
                  <c:v>38.639583333333334</c:v>
                </c:pt>
                <c:pt idx="2728">
                  <c:v>38.639583333333334</c:v>
                </c:pt>
                <c:pt idx="2729">
                  <c:v>38.639583333333334</c:v>
                </c:pt>
                <c:pt idx="2730">
                  <c:v>38.639583333333334</c:v>
                </c:pt>
                <c:pt idx="2731">
                  <c:v>38.639583333333334</c:v>
                </c:pt>
                <c:pt idx="2732">
                  <c:v>38.639583333333334</c:v>
                </c:pt>
                <c:pt idx="2733">
                  <c:v>38.639583333333334</c:v>
                </c:pt>
                <c:pt idx="2734">
                  <c:v>38.639583333333334</c:v>
                </c:pt>
                <c:pt idx="2735">
                  <c:v>38.639583333333334</c:v>
                </c:pt>
                <c:pt idx="2736">
                  <c:v>38.639583333333334</c:v>
                </c:pt>
                <c:pt idx="2737">
                  <c:v>38.639583333333334</c:v>
                </c:pt>
                <c:pt idx="2738">
                  <c:v>38.639583333333334</c:v>
                </c:pt>
                <c:pt idx="2739">
                  <c:v>38.639583333333334</c:v>
                </c:pt>
                <c:pt idx="2740">
                  <c:v>38.639583333333334</c:v>
                </c:pt>
                <c:pt idx="2741">
                  <c:v>38.639583333333334</c:v>
                </c:pt>
                <c:pt idx="2742">
                  <c:v>38.639583333333334</c:v>
                </c:pt>
                <c:pt idx="2743">
                  <c:v>38.639583333333334</c:v>
                </c:pt>
                <c:pt idx="2744">
                  <c:v>38.639583333333334</c:v>
                </c:pt>
                <c:pt idx="2745">
                  <c:v>38.639583333333334</c:v>
                </c:pt>
                <c:pt idx="2746">
                  <c:v>38.639583333333334</c:v>
                </c:pt>
                <c:pt idx="2747">
                  <c:v>38.639583333333334</c:v>
                </c:pt>
                <c:pt idx="2748">
                  <c:v>38.639583333333334</c:v>
                </c:pt>
                <c:pt idx="2749">
                  <c:v>38.639583333333334</c:v>
                </c:pt>
                <c:pt idx="2750">
                  <c:v>38.639583333333334</c:v>
                </c:pt>
                <c:pt idx="2751">
                  <c:v>38.639583333333334</c:v>
                </c:pt>
                <c:pt idx="2752">
                  <c:v>38.639583333333334</c:v>
                </c:pt>
                <c:pt idx="2753">
                  <c:v>38.639583333333334</c:v>
                </c:pt>
                <c:pt idx="2754">
                  <c:v>38.639583333333334</c:v>
                </c:pt>
                <c:pt idx="2755">
                  <c:v>38.639583333333334</c:v>
                </c:pt>
                <c:pt idx="2756">
                  <c:v>38.639583333333334</c:v>
                </c:pt>
                <c:pt idx="2757">
                  <c:v>38.639583333333334</c:v>
                </c:pt>
                <c:pt idx="2758">
                  <c:v>38.639583333333334</c:v>
                </c:pt>
                <c:pt idx="2759">
                  <c:v>38.639583333333334</c:v>
                </c:pt>
                <c:pt idx="2760">
                  <c:v>38.639583333333334</c:v>
                </c:pt>
                <c:pt idx="2761">
                  <c:v>38.639583333333334</c:v>
                </c:pt>
                <c:pt idx="2762">
                  <c:v>38.639583333333334</c:v>
                </c:pt>
                <c:pt idx="2763">
                  <c:v>38.639583333333334</c:v>
                </c:pt>
                <c:pt idx="2764">
                  <c:v>38.639583333333334</c:v>
                </c:pt>
                <c:pt idx="2765">
                  <c:v>38.639583333333334</c:v>
                </c:pt>
                <c:pt idx="2766">
                  <c:v>38.639583333333334</c:v>
                </c:pt>
                <c:pt idx="2767">
                  <c:v>38.639583333333334</c:v>
                </c:pt>
                <c:pt idx="2768">
                  <c:v>38.639583333333334</c:v>
                </c:pt>
                <c:pt idx="2769">
                  <c:v>38.639583333333334</c:v>
                </c:pt>
                <c:pt idx="2770">
                  <c:v>38.639583333333334</c:v>
                </c:pt>
                <c:pt idx="2771">
                  <c:v>38.639583333333334</c:v>
                </c:pt>
                <c:pt idx="2772">
                  <c:v>38.639583333333334</c:v>
                </c:pt>
                <c:pt idx="2773">
                  <c:v>38.639583333333334</c:v>
                </c:pt>
                <c:pt idx="2774">
                  <c:v>38.639583333333334</c:v>
                </c:pt>
                <c:pt idx="2775">
                  <c:v>38.639583333333334</c:v>
                </c:pt>
                <c:pt idx="2776">
                  <c:v>38.639583333333334</c:v>
                </c:pt>
                <c:pt idx="2777">
                  <c:v>38.639583333333334</c:v>
                </c:pt>
                <c:pt idx="2778">
                  <c:v>38.639583333333334</c:v>
                </c:pt>
                <c:pt idx="2779">
                  <c:v>38.639583333333334</c:v>
                </c:pt>
                <c:pt idx="2780">
                  <c:v>38.639583333333334</c:v>
                </c:pt>
                <c:pt idx="2781">
                  <c:v>38.639583333333334</c:v>
                </c:pt>
                <c:pt idx="2782">
                  <c:v>38.639583333333334</c:v>
                </c:pt>
                <c:pt idx="2783">
                  <c:v>38.639583333333334</c:v>
                </c:pt>
                <c:pt idx="2784">
                  <c:v>38.639583333333334</c:v>
                </c:pt>
                <c:pt idx="2785">
                  <c:v>38.639583333333334</c:v>
                </c:pt>
                <c:pt idx="2786">
                  <c:v>38.639583333333334</c:v>
                </c:pt>
                <c:pt idx="2787">
                  <c:v>38.639583333333334</c:v>
                </c:pt>
                <c:pt idx="2788">
                  <c:v>38.639583333333334</c:v>
                </c:pt>
                <c:pt idx="2789">
                  <c:v>38.639583333333334</c:v>
                </c:pt>
                <c:pt idx="2790">
                  <c:v>38.639583333333334</c:v>
                </c:pt>
                <c:pt idx="2791">
                  <c:v>38.639583333333334</c:v>
                </c:pt>
                <c:pt idx="2792">
                  <c:v>38.639583333333334</c:v>
                </c:pt>
                <c:pt idx="2793">
                  <c:v>38.639583333333334</c:v>
                </c:pt>
                <c:pt idx="2794">
                  <c:v>38.639583333333334</c:v>
                </c:pt>
                <c:pt idx="2795">
                  <c:v>38.639583333333334</c:v>
                </c:pt>
                <c:pt idx="2796">
                  <c:v>38.639583333333334</c:v>
                </c:pt>
                <c:pt idx="2797">
                  <c:v>38.639583333333334</c:v>
                </c:pt>
                <c:pt idx="2798">
                  <c:v>38.639583333333334</c:v>
                </c:pt>
                <c:pt idx="2799">
                  <c:v>38.639583333333334</c:v>
                </c:pt>
                <c:pt idx="2800">
                  <c:v>38.639583333333334</c:v>
                </c:pt>
                <c:pt idx="2801">
                  <c:v>38.639583333333334</c:v>
                </c:pt>
                <c:pt idx="2802">
                  <c:v>38.639583333333334</c:v>
                </c:pt>
                <c:pt idx="2803">
                  <c:v>38.639583333333334</c:v>
                </c:pt>
                <c:pt idx="2804">
                  <c:v>38.639583333333334</c:v>
                </c:pt>
                <c:pt idx="2805">
                  <c:v>38.639583333333334</c:v>
                </c:pt>
                <c:pt idx="2806">
                  <c:v>38.639583333333334</c:v>
                </c:pt>
                <c:pt idx="2807">
                  <c:v>38.639583333333334</c:v>
                </c:pt>
                <c:pt idx="2808">
                  <c:v>38.639583333333334</c:v>
                </c:pt>
                <c:pt idx="2809">
                  <c:v>38.639583333333334</c:v>
                </c:pt>
                <c:pt idx="2810">
                  <c:v>38.639583333333334</c:v>
                </c:pt>
                <c:pt idx="2811">
                  <c:v>38.639583333333334</c:v>
                </c:pt>
                <c:pt idx="2812">
                  <c:v>38.639583333333334</c:v>
                </c:pt>
                <c:pt idx="2813">
                  <c:v>38.639583333333334</c:v>
                </c:pt>
                <c:pt idx="2814">
                  <c:v>38.639583333333334</c:v>
                </c:pt>
                <c:pt idx="2815">
                  <c:v>38.639583333333334</c:v>
                </c:pt>
                <c:pt idx="2816">
                  <c:v>38.639583333333334</c:v>
                </c:pt>
                <c:pt idx="2817">
                  <c:v>38.639583333333334</c:v>
                </c:pt>
                <c:pt idx="2818">
                  <c:v>38.639583333333334</c:v>
                </c:pt>
                <c:pt idx="2819">
                  <c:v>38.639583333333334</c:v>
                </c:pt>
                <c:pt idx="2820">
                  <c:v>38.639583333333334</c:v>
                </c:pt>
                <c:pt idx="2821">
                  <c:v>38.639583333333334</c:v>
                </c:pt>
                <c:pt idx="2822">
                  <c:v>38.639583333333334</c:v>
                </c:pt>
                <c:pt idx="2823">
                  <c:v>38.639583333333334</c:v>
                </c:pt>
                <c:pt idx="2824">
                  <c:v>38.639583333333334</c:v>
                </c:pt>
                <c:pt idx="2825">
                  <c:v>38.639583333333334</c:v>
                </c:pt>
                <c:pt idx="2826">
                  <c:v>38.639583333333334</c:v>
                </c:pt>
                <c:pt idx="2827">
                  <c:v>38.639583333333334</c:v>
                </c:pt>
                <c:pt idx="2828">
                  <c:v>38.639583333333334</c:v>
                </c:pt>
                <c:pt idx="2829">
                  <c:v>38.639583333333334</c:v>
                </c:pt>
                <c:pt idx="2830">
                  <c:v>38.639583333333334</c:v>
                </c:pt>
                <c:pt idx="2831">
                  <c:v>38.639583333333334</c:v>
                </c:pt>
                <c:pt idx="2832">
                  <c:v>38.639583333333334</c:v>
                </c:pt>
                <c:pt idx="2833">
                  <c:v>38.639583333333334</c:v>
                </c:pt>
                <c:pt idx="2834">
                  <c:v>38.639583333333334</c:v>
                </c:pt>
                <c:pt idx="2835">
                  <c:v>38.639583333333334</c:v>
                </c:pt>
                <c:pt idx="2836">
                  <c:v>38.639583333333334</c:v>
                </c:pt>
                <c:pt idx="2837">
                  <c:v>38.639583333333334</c:v>
                </c:pt>
                <c:pt idx="2838">
                  <c:v>38.639583333333334</c:v>
                </c:pt>
                <c:pt idx="2839">
                  <c:v>38.639583333333334</c:v>
                </c:pt>
                <c:pt idx="2840">
                  <c:v>38.639583333333334</c:v>
                </c:pt>
                <c:pt idx="2841">
                  <c:v>38.639583333333334</c:v>
                </c:pt>
                <c:pt idx="2842">
                  <c:v>38.639583333333334</c:v>
                </c:pt>
                <c:pt idx="2843">
                  <c:v>38.639583333333334</c:v>
                </c:pt>
                <c:pt idx="2844">
                  <c:v>38.639583333333334</c:v>
                </c:pt>
                <c:pt idx="2845">
                  <c:v>38.639583333333334</c:v>
                </c:pt>
                <c:pt idx="2846">
                  <c:v>38.639583333333334</c:v>
                </c:pt>
                <c:pt idx="2847">
                  <c:v>38.639583333333334</c:v>
                </c:pt>
                <c:pt idx="2848">
                  <c:v>38.639583333333334</c:v>
                </c:pt>
                <c:pt idx="2849">
                  <c:v>38.639583333333334</c:v>
                </c:pt>
                <c:pt idx="2850">
                  <c:v>38.639583333333334</c:v>
                </c:pt>
                <c:pt idx="2851">
                  <c:v>38.639583333333334</c:v>
                </c:pt>
                <c:pt idx="2852">
                  <c:v>38.639583333333334</c:v>
                </c:pt>
                <c:pt idx="2853">
                  <c:v>38.639583333333334</c:v>
                </c:pt>
                <c:pt idx="2854">
                  <c:v>38.639583333333334</c:v>
                </c:pt>
                <c:pt idx="2855">
                  <c:v>38.639583333333334</c:v>
                </c:pt>
                <c:pt idx="2856">
                  <c:v>38.639583333333334</c:v>
                </c:pt>
                <c:pt idx="2857">
                  <c:v>38.639583333333334</c:v>
                </c:pt>
                <c:pt idx="2858">
                  <c:v>38.639583333333334</c:v>
                </c:pt>
                <c:pt idx="2859">
                  <c:v>38.639583333333334</c:v>
                </c:pt>
                <c:pt idx="2860">
                  <c:v>38.639583333333334</c:v>
                </c:pt>
                <c:pt idx="2861">
                  <c:v>38.639583333333334</c:v>
                </c:pt>
                <c:pt idx="2862">
                  <c:v>38.639583333333334</c:v>
                </c:pt>
                <c:pt idx="2863">
                  <c:v>38.639583333333334</c:v>
                </c:pt>
                <c:pt idx="2864">
                  <c:v>38.639583333333334</c:v>
                </c:pt>
                <c:pt idx="2865">
                  <c:v>38.639583333333334</c:v>
                </c:pt>
                <c:pt idx="2866">
                  <c:v>38.639583333333334</c:v>
                </c:pt>
                <c:pt idx="2867">
                  <c:v>38.639583333333334</c:v>
                </c:pt>
                <c:pt idx="2868">
                  <c:v>38.639583333333334</c:v>
                </c:pt>
                <c:pt idx="2869">
                  <c:v>38.639583333333334</c:v>
                </c:pt>
                <c:pt idx="2870">
                  <c:v>38.639583333333334</c:v>
                </c:pt>
                <c:pt idx="2871">
                  <c:v>38.639583333333334</c:v>
                </c:pt>
                <c:pt idx="2872">
                  <c:v>38.639583333333334</c:v>
                </c:pt>
                <c:pt idx="2873">
                  <c:v>38.639583333333334</c:v>
                </c:pt>
                <c:pt idx="2874">
                  <c:v>38.639583333333334</c:v>
                </c:pt>
                <c:pt idx="2875">
                  <c:v>38.639583333333334</c:v>
                </c:pt>
                <c:pt idx="2876">
                  <c:v>38.639583333333334</c:v>
                </c:pt>
                <c:pt idx="2877">
                  <c:v>38.639583333333334</c:v>
                </c:pt>
                <c:pt idx="2878">
                  <c:v>38.639583333333334</c:v>
                </c:pt>
                <c:pt idx="2879">
                  <c:v>38.639583333333334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4780768"/>
        <c:axId val="314193776"/>
      </c:lineChart>
      <c:catAx>
        <c:axId val="5347807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r>
                  <a:rPr lang="en-US" sz="1800" dirty="0"/>
                  <a:t>Time (s)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314193776"/>
        <c:crosses val="autoZero"/>
        <c:auto val="1"/>
        <c:lblAlgn val="ctr"/>
        <c:lblOffset val="100"/>
        <c:tickLblSkip val="60"/>
        <c:noMultiLvlLbl val="0"/>
      </c:catAx>
      <c:valAx>
        <c:axId val="314193776"/>
        <c:scaling>
          <c:orientation val="minMax"/>
          <c:max val="7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r>
                  <a:rPr lang="en-US" sz="1800" dirty="0"/>
                  <a:t>spikes/minute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534780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ysClr val="windowText" lastClr="00000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lang="en-US" sz="1600" b="1" dirty="0" smtClean="0"/>
              <a:t>Spike rate for GAPDH transfection (channel 1)</a:t>
            </a:r>
            <a:endParaRPr lang="en-US" sz="16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ysClr val="windowText" lastClr="000000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'1'!$B$1</c:f>
              <c:strCache>
                <c:ptCount val="1"/>
                <c:pt idx="0">
                  <c:v>sig001i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numRef>
              <c:f>'1'!$A$2:$A$2881</c:f>
              <c:numCache>
                <c:formatCode>General</c:formatCode>
                <c:ptCount val="2880"/>
                <c:pt idx="0">
                  <c:v>0</c:v>
                </c:pt>
                <c:pt idx="1">
                  <c:v>60</c:v>
                </c:pt>
                <c:pt idx="2">
                  <c:v>120</c:v>
                </c:pt>
                <c:pt idx="3">
                  <c:v>180</c:v>
                </c:pt>
                <c:pt idx="4">
                  <c:v>240</c:v>
                </c:pt>
                <c:pt idx="5">
                  <c:v>300</c:v>
                </c:pt>
                <c:pt idx="6">
                  <c:v>360</c:v>
                </c:pt>
                <c:pt idx="7">
                  <c:v>420</c:v>
                </c:pt>
                <c:pt idx="8">
                  <c:v>480</c:v>
                </c:pt>
                <c:pt idx="9">
                  <c:v>540</c:v>
                </c:pt>
                <c:pt idx="10">
                  <c:v>600</c:v>
                </c:pt>
                <c:pt idx="11">
                  <c:v>660</c:v>
                </c:pt>
                <c:pt idx="12">
                  <c:v>720</c:v>
                </c:pt>
                <c:pt idx="13">
                  <c:v>780</c:v>
                </c:pt>
                <c:pt idx="14">
                  <c:v>840</c:v>
                </c:pt>
                <c:pt idx="15">
                  <c:v>900</c:v>
                </c:pt>
                <c:pt idx="16">
                  <c:v>960</c:v>
                </c:pt>
                <c:pt idx="17">
                  <c:v>1020</c:v>
                </c:pt>
                <c:pt idx="18">
                  <c:v>1080</c:v>
                </c:pt>
                <c:pt idx="19">
                  <c:v>1140</c:v>
                </c:pt>
                <c:pt idx="20">
                  <c:v>1200</c:v>
                </c:pt>
                <c:pt idx="21">
                  <c:v>1260</c:v>
                </c:pt>
                <c:pt idx="22">
                  <c:v>1320</c:v>
                </c:pt>
                <c:pt idx="23">
                  <c:v>1380</c:v>
                </c:pt>
                <c:pt idx="24">
                  <c:v>1440</c:v>
                </c:pt>
                <c:pt idx="25">
                  <c:v>1500</c:v>
                </c:pt>
                <c:pt idx="26">
                  <c:v>1560</c:v>
                </c:pt>
                <c:pt idx="27">
                  <c:v>1620</c:v>
                </c:pt>
                <c:pt idx="28">
                  <c:v>1680</c:v>
                </c:pt>
                <c:pt idx="29">
                  <c:v>1740</c:v>
                </c:pt>
                <c:pt idx="30">
                  <c:v>1800</c:v>
                </c:pt>
                <c:pt idx="31">
                  <c:v>1860</c:v>
                </c:pt>
                <c:pt idx="32">
                  <c:v>1920</c:v>
                </c:pt>
                <c:pt idx="33">
                  <c:v>1980</c:v>
                </c:pt>
                <c:pt idx="34">
                  <c:v>2040</c:v>
                </c:pt>
                <c:pt idx="35">
                  <c:v>2100</c:v>
                </c:pt>
                <c:pt idx="36">
                  <c:v>2160</c:v>
                </c:pt>
                <c:pt idx="37">
                  <c:v>2220</c:v>
                </c:pt>
                <c:pt idx="38">
                  <c:v>2280</c:v>
                </c:pt>
                <c:pt idx="39">
                  <c:v>2340</c:v>
                </c:pt>
                <c:pt idx="40">
                  <c:v>2400</c:v>
                </c:pt>
                <c:pt idx="41">
                  <c:v>2460</c:v>
                </c:pt>
                <c:pt idx="42">
                  <c:v>2520</c:v>
                </c:pt>
                <c:pt idx="43">
                  <c:v>2580</c:v>
                </c:pt>
                <c:pt idx="44">
                  <c:v>2640</c:v>
                </c:pt>
                <c:pt idx="45">
                  <c:v>2700</c:v>
                </c:pt>
                <c:pt idx="46">
                  <c:v>2760</c:v>
                </c:pt>
                <c:pt idx="47">
                  <c:v>2820</c:v>
                </c:pt>
                <c:pt idx="48">
                  <c:v>2880</c:v>
                </c:pt>
                <c:pt idx="49">
                  <c:v>2940</c:v>
                </c:pt>
                <c:pt idx="50">
                  <c:v>3000</c:v>
                </c:pt>
                <c:pt idx="51">
                  <c:v>3060</c:v>
                </c:pt>
                <c:pt idx="52">
                  <c:v>3120</c:v>
                </c:pt>
                <c:pt idx="53">
                  <c:v>3180</c:v>
                </c:pt>
                <c:pt idx="54">
                  <c:v>3240</c:v>
                </c:pt>
                <c:pt idx="55">
                  <c:v>3300</c:v>
                </c:pt>
                <c:pt idx="56">
                  <c:v>3360</c:v>
                </c:pt>
                <c:pt idx="57">
                  <c:v>3420</c:v>
                </c:pt>
                <c:pt idx="58">
                  <c:v>3480</c:v>
                </c:pt>
                <c:pt idx="59">
                  <c:v>3540</c:v>
                </c:pt>
                <c:pt idx="60">
                  <c:v>3600</c:v>
                </c:pt>
                <c:pt idx="61">
                  <c:v>3660</c:v>
                </c:pt>
                <c:pt idx="62">
                  <c:v>3720</c:v>
                </c:pt>
                <c:pt idx="63">
                  <c:v>3780</c:v>
                </c:pt>
                <c:pt idx="64">
                  <c:v>3840</c:v>
                </c:pt>
                <c:pt idx="65">
                  <c:v>3900</c:v>
                </c:pt>
                <c:pt idx="66">
                  <c:v>3960</c:v>
                </c:pt>
                <c:pt idx="67">
                  <c:v>4020</c:v>
                </c:pt>
                <c:pt idx="68">
                  <c:v>4080</c:v>
                </c:pt>
                <c:pt idx="69">
                  <c:v>4140</c:v>
                </c:pt>
                <c:pt idx="70">
                  <c:v>4200</c:v>
                </c:pt>
                <c:pt idx="71">
                  <c:v>4260</c:v>
                </c:pt>
                <c:pt idx="72">
                  <c:v>4320</c:v>
                </c:pt>
                <c:pt idx="73">
                  <c:v>4380</c:v>
                </c:pt>
                <c:pt idx="74">
                  <c:v>4440</c:v>
                </c:pt>
                <c:pt idx="75">
                  <c:v>4500</c:v>
                </c:pt>
                <c:pt idx="76">
                  <c:v>4560</c:v>
                </c:pt>
                <c:pt idx="77">
                  <c:v>4620</c:v>
                </c:pt>
                <c:pt idx="78">
                  <c:v>4680</c:v>
                </c:pt>
                <c:pt idx="79">
                  <c:v>4740</c:v>
                </c:pt>
                <c:pt idx="80">
                  <c:v>4800</c:v>
                </c:pt>
                <c:pt idx="81">
                  <c:v>4860</c:v>
                </c:pt>
                <c:pt idx="82">
                  <c:v>4920</c:v>
                </c:pt>
                <c:pt idx="83">
                  <c:v>4980</c:v>
                </c:pt>
                <c:pt idx="84">
                  <c:v>5040</c:v>
                </c:pt>
                <c:pt idx="85">
                  <c:v>5100</c:v>
                </c:pt>
                <c:pt idx="86">
                  <c:v>5160</c:v>
                </c:pt>
                <c:pt idx="87">
                  <c:v>5220</c:v>
                </c:pt>
                <c:pt idx="88">
                  <c:v>5280</c:v>
                </c:pt>
                <c:pt idx="89">
                  <c:v>5340</c:v>
                </c:pt>
                <c:pt idx="90">
                  <c:v>5400</c:v>
                </c:pt>
                <c:pt idx="91">
                  <c:v>5460</c:v>
                </c:pt>
                <c:pt idx="92">
                  <c:v>5520</c:v>
                </c:pt>
                <c:pt idx="93">
                  <c:v>5580</c:v>
                </c:pt>
                <c:pt idx="94">
                  <c:v>5640</c:v>
                </c:pt>
                <c:pt idx="95">
                  <c:v>5700</c:v>
                </c:pt>
                <c:pt idx="96">
                  <c:v>5760</c:v>
                </c:pt>
                <c:pt idx="97">
                  <c:v>5820</c:v>
                </c:pt>
                <c:pt idx="98">
                  <c:v>5880</c:v>
                </c:pt>
                <c:pt idx="99">
                  <c:v>5940</c:v>
                </c:pt>
                <c:pt idx="100">
                  <c:v>6000</c:v>
                </c:pt>
                <c:pt idx="101">
                  <c:v>6060</c:v>
                </c:pt>
                <c:pt idx="102">
                  <c:v>6120</c:v>
                </c:pt>
                <c:pt idx="103">
                  <c:v>6180</c:v>
                </c:pt>
                <c:pt idx="104">
                  <c:v>6240</c:v>
                </c:pt>
                <c:pt idx="105">
                  <c:v>6300</c:v>
                </c:pt>
                <c:pt idx="106">
                  <c:v>6360</c:v>
                </c:pt>
                <c:pt idx="107">
                  <c:v>6420</c:v>
                </c:pt>
                <c:pt idx="108">
                  <c:v>6480</c:v>
                </c:pt>
                <c:pt idx="109">
                  <c:v>6540</c:v>
                </c:pt>
                <c:pt idx="110">
                  <c:v>6600</c:v>
                </c:pt>
                <c:pt idx="111">
                  <c:v>6660</c:v>
                </c:pt>
                <c:pt idx="112">
                  <c:v>6720</c:v>
                </c:pt>
                <c:pt idx="113">
                  <c:v>6780</c:v>
                </c:pt>
                <c:pt idx="114">
                  <c:v>6840</c:v>
                </c:pt>
                <c:pt idx="115">
                  <c:v>6900</c:v>
                </c:pt>
                <c:pt idx="116">
                  <c:v>6960</c:v>
                </c:pt>
                <c:pt idx="117">
                  <c:v>7020</c:v>
                </c:pt>
                <c:pt idx="118">
                  <c:v>7080</c:v>
                </c:pt>
                <c:pt idx="119">
                  <c:v>7140</c:v>
                </c:pt>
                <c:pt idx="120">
                  <c:v>7200</c:v>
                </c:pt>
                <c:pt idx="121">
                  <c:v>7260</c:v>
                </c:pt>
                <c:pt idx="122">
                  <c:v>7320</c:v>
                </c:pt>
                <c:pt idx="123">
                  <c:v>7380</c:v>
                </c:pt>
                <c:pt idx="124">
                  <c:v>7440</c:v>
                </c:pt>
                <c:pt idx="125">
                  <c:v>7500</c:v>
                </c:pt>
                <c:pt idx="126">
                  <c:v>7560</c:v>
                </c:pt>
                <c:pt idx="127">
                  <c:v>7620</c:v>
                </c:pt>
                <c:pt idx="128">
                  <c:v>7680</c:v>
                </c:pt>
                <c:pt idx="129">
                  <c:v>7740</c:v>
                </c:pt>
                <c:pt idx="130">
                  <c:v>7800</c:v>
                </c:pt>
                <c:pt idx="131">
                  <c:v>7860</c:v>
                </c:pt>
                <c:pt idx="132">
                  <c:v>7920</c:v>
                </c:pt>
                <c:pt idx="133">
                  <c:v>7980</c:v>
                </c:pt>
                <c:pt idx="134">
                  <c:v>8040</c:v>
                </c:pt>
                <c:pt idx="135">
                  <c:v>8100</c:v>
                </c:pt>
                <c:pt idx="136">
                  <c:v>8160</c:v>
                </c:pt>
                <c:pt idx="137">
                  <c:v>8220</c:v>
                </c:pt>
                <c:pt idx="138">
                  <c:v>8280</c:v>
                </c:pt>
                <c:pt idx="139">
                  <c:v>8340</c:v>
                </c:pt>
                <c:pt idx="140">
                  <c:v>8400</c:v>
                </c:pt>
                <c:pt idx="141">
                  <c:v>8460</c:v>
                </c:pt>
                <c:pt idx="142">
                  <c:v>8520</c:v>
                </c:pt>
                <c:pt idx="143">
                  <c:v>8580</c:v>
                </c:pt>
                <c:pt idx="144">
                  <c:v>8640</c:v>
                </c:pt>
                <c:pt idx="145">
                  <c:v>8700</c:v>
                </c:pt>
                <c:pt idx="146">
                  <c:v>8760</c:v>
                </c:pt>
                <c:pt idx="147">
                  <c:v>8820</c:v>
                </c:pt>
                <c:pt idx="148">
                  <c:v>8880</c:v>
                </c:pt>
                <c:pt idx="149">
                  <c:v>8940</c:v>
                </c:pt>
                <c:pt idx="150">
                  <c:v>9000</c:v>
                </c:pt>
                <c:pt idx="151">
                  <c:v>9060</c:v>
                </c:pt>
                <c:pt idx="152">
                  <c:v>9120</c:v>
                </c:pt>
                <c:pt idx="153">
                  <c:v>9180</c:v>
                </c:pt>
                <c:pt idx="154">
                  <c:v>9240</c:v>
                </c:pt>
                <c:pt idx="155">
                  <c:v>9300</c:v>
                </c:pt>
                <c:pt idx="156">
                  <c:v>9360</c:v>
                </c:pt>
                <c:pt idx="157">
                  <c:v>9420</c:v>
                </c:pt>
                <c:pt idx="158">
                  <c:v>9480</c:v>
                </c:pt>
                <c:pt idx="159">
                  <c:v>9540</c:v>
                </c:pt>
                <c:pt idx="160">
                  <c:v>9600</c:v>
                </c:pt>
                <c:pt idx="161">
                  <c:v>9660</c:v>
                </c:pt>
                <c:pt idx="162">
                  <c:v>9720</c:v>
                </c:pt>
                <c:pt idx="163">
                  <c:v>9780</c:v>
                </c:pt>
                <c:pt idx="164">
                  <c:v>9840</c:v>
                </c:pt>
                <c:pt idx="165">
                  <c:v>9900</c:v>
                </c:pt>
                <c:pt idx="166">
                  <c:v>9960</c:v>
                </c:pt>
                <c:pt idx="167">
                  <c:v>10020</c:v>
                </c:pt>
                <c:pt idx="168">
                  <c:v>10080</c:v>
                </c:pt>
                <c:pt idx="169">
                  <c:v>10140</c:v>
                </c:pt>
                <c:pt idx="170">
                  <c:v>10200</c:v>
                </c:pt>
                <c:pt idx="171">
                  <c:v>10260</c:v>
                </c:pt>
                <c:pt idx="172">
                  <c:v>10320</c:v>
                </c:pt>
                <c:pt idx="173">
                  <c:v>10380</c:v>
                </c:pt>
                <c:pt idx="174">
                  <c:v>10440</c:v>
                </c:pt>
                <c:pt idx="175">
                  <c:v>10500</c:v>
                </c:pt>
                <c:pt idx="176">
                  <c:v>10560</c:v>
                </c:pt>
                <c:pt idx="177">
                  <c:v>10620</c:v>
                </c:pt>
                <c:pt idx="178">
                  <c:v>10680</c:v>
                </c:pt>
                <c:pt idx="179">
                  <c:v>10740</c:v>
                </c:pt>
                <c:pt idx="180">
                  <c:v>10800</c:v>
                </c:pt>
                <c:pt idx="181">
                  <c:v>10860</c:v>
                </c:pt>
                <c:pt idx="182">
                  <c:v>10920</c:v>
                </c:pt>
                <c:pt idx="183">
                  <c:v>10980</c:v>
                </c:pt>
                <c:pt idx="184">
                  <c:v>11040</c:v>
                </c:pt>
                <c:pt idx="185">
                  <c:v>11100</c:v>
                </c:pt>
                <c:pt idx="186">
                  <c:v>11160</c:v>
                </c:pt>
                <c:pt idx="187">
                  <c:v>11220</c:v>
                </c:pt>
                <c:pt idx="188">
                  <c:v>11280</c:v>
                </c:pt>
                <c:pt idx="189">
                  <c:v>11340</c:v>
                </c:pt>
                <c:pt idx="190">
                  <c:v>11400</c:v>
                </c:pt>
                <c:pt idx="191">
                  <c:v>11460</c:v>
                </c:pt>
                <c:pt idx="192">
                  <c:v>11520</c:v>
                </c:pt>
                <c:pt idx="193">
                  <c:v>11580</c:v>
                </c:pt>
                <c:pt idx="194">
                  <c:v>11640</c:v>
                </c:pt>
                <c:pt idx="195">
                  <c:v>11700</c:v>
                </c:pt>
                <c:pt idx="196">
                  <c:v>11760</c:v>
                </c:pt>
                <c:pt idx="197">
                  <c:v>11820</c:v>
                </c:pt>
                <c:pt idx="198">
                  <c:v>11880</c:v>
                </c:pt>
                <c:pt idx="199">
                  <c:v>11940</c:v>
                </c:pt>
                <c:pt idx="200">
                  <c:v>12000</c:v>
                </c:pt>
                <c:pt idx="201">
                  <c:v>12060</c:v>
                </c:pt>
                <c:pt idx="202">
                  <c:v>12120</c:v>
                </c:pt>
                <c:pt idx="203">
                  <c:v>12180</c:v>
                </c:pt>
                <c:pt idx="204">
                  <c:v>12240</c:v>
                </c:pt>
                <c:pt idx="205">
                  <c:v>12300</c:v>
                </c:pt>
                <c:pt idx="206">
                  <c:v>12360</c:v>
                </c:pt>
                <c:pt idx="207">
                  <c:v>12420</c:v>
                </c:pt>
                <c:pt idx="208">
                  <c:v>12480</c:v>
                </c:pt>
                <c:pt idx="209">
                  <c:v>12540</c:v>
                </c:pt>
                <c:pt idx="210">
                  <c:v>12600</c:v>
                </c:pt>
                <c:pt idx="211">
                  <c:v>12660</c:v>
                </c:pt>
                <c:pt idx="212">
                  <c:v>12720</c:v>
                </c:pt>
                <c:pt idx="213">
                  <c:v>12780</c:v>
                </c:pt>
                <c:pt idx="214">
                  <c:v>12840</c:v>
                </c:pt>
                <c:pt idx="215">
                  <c:v>12900</c:v>
                </c:pt>
                <c:pt idx="216">
                  <c:v>12960</c:v>
                </c:pt>
                <c:pt idx="217">
                  <c:v>13020</c:v>
                </c:pt>
                <c:pt idx="218">
                  <c:v>13080</c:v>
                </c:pt>
                <c:pt idx="219">
                  <c:v>13140</c:v>
                </c:pt>
                <c:pt idx="220">
                  <c:v>13200</c:v>
                </c:pt>
                <c:pt idx="221">
                  <c:v>13260</c:v>
                </c:pt>
                <c:pt idx="222">
                  <c:v>13320</c:v>
                </c:pt>
                <c:pt idx="223">
                  <c:v>13380</c:v>
                </c:pt>
                <c:pt idx="224">
                  <c:v>13440</c:v>
                </c:pt>
                <c:pt idx="225">
                  <c:v>13500</c:v>
                </c:pt>
                <c:pt idx="226">
                  <c:v>13560</c:v>
                </c:pt>
                <c:pt idx="227">
                  <c:v>13620</c:v>
                </c:pt>
                <c:pt idx="228">
                  <c:v>13680</c:v>
                </c:pt>
                <c:pt idx="229">
                  <c:v>13740</c:v>
                </c:pt>
                <c:pt idx="230">
                  <c:v>13800</c:v>
                </c:pt>
                <c:pt idx="231">
                  <c:v>13860</c:v>
                </c:pt>
                <c:pt idx="232">
                  <c:v>13920</c:v>
                </c:pt>
                <c:pt idx="233">
                  <c:v>13980</c:v>
                </c:pt>
                <c:pt idx="234">
                  <c:v>14040</c:v>
                </c:pt>
                <c:pt idx="235">
                  <c:v>14100</c:v>
                </c:pt>
                <c:pt idx="236">
                  <c:v>14160</c:v>
                </c:pt>
                <c:pt idx="237">
                  <c:v>14220</c:v>
                </c:pt>
                <c:pt idx="238">
                  <c:v>14280</c:v>
                </c:pt>
                <c:pt idx="239">
                  <c:v>14340</c:v>
                </c:pt>
                <c:pt idx="240">
                  <c:v>14400</c:v>
                </c:pt>
                <c:pt idx="241">
                  <c:v>14460</c:v>
                </c:pt>
                <c:pt idx="242">
                  <c:v>14520</c:v>
                </c:pt>
                <c:pt idx="243">
                  <c:v>14580</c:v>
                </c:pt>
                <c:pt idx="244">
                  <c:v>14640</c:v>
                </c:pt>
                <c:pt idx="245">
                  <c:v>14700</c:v>
                </c:pt>
                <c:pt idx="246">
                  <c:v>14760</c:v>
                </c:pt>
                <c:pt idx="247">
                  <c:v>14820</c:v>
                </c:pt>
                <c:pt idx="248">
                  <c:v>14880</c:v>
                </c:pt>
                <c:pt idx="249">
                  <c:v>14940</c:v>
                </c:pt>
                <c:pt idx="250">
                  <c:v>15000</c:v>
                </c:pt>
                <c:pt idx="251">
                  <c:v>15060</c:v>
                </c:pt>
                <c:pt idx="252">
                  <c:v>15120</c:v>
                </c:pt>
                <c:pt idx="253">
                  <c:v>15180</c:v>
                </c:pt>
                <c:pt idx="254">
                  <c:v>15240</c:v>
                </c:pt>
                <c:pt idx="255">
                  <c:v>15300</c:v>
                </c:pt>
                <c:pt idx="256">
                  <c:v>15360</c:v>
                </c:pt>
                <c:pt idx="257">
                  <c:v>15420</c:v>
                </c:pt>
                <c:pt idx="258">
                  <c:v>15480</c:v>
                </c:pt>
                <c:pt idx="259">
                  <c:v>15540</c:v>
                </c:pt>
                <c:pt idx="260">
                  <c:v>15600</c:v>
                </c:pt>
                <c:pt idx="261">
                  <c:v>15660</c:v>
                </c:pt>
                <c:pt idx="262">
                  <c:v>15720</c:v>
                </c:pt>
                <c:pt idx="263">
                  <c:v>15780</c:v>
                </c:pt>
                <c:pt idx="264">
                  <c:v>15840</c:v>
                </c:pt>
                <c:pt idx="265">
                  <c:v>15900</c:v>
                </c:pt>
                <c:pt idx="266">
                  <c:v>15960</c:v>
                </c:pt>
                <c:pt idx="267">
                  <c:v>16020</c:v>
                </c:pt>
                <c:pt idx="268">
                  <c:v>16080</c:v>
                </c:pt>
                <c:pt idx="269">
                  <c:v>16140</c:v>
                </c:pt>
                <c:pt idx="270">
                  <c:v>16200</c:v>
                </c:pt>
                <c:pt idx="271">
                  <c:v>16260</c:v>
                </c:pt>
                <c:pt idx="272">
                  <c:v>16320</c:v>
                </c:pt>
                <c:pt idx="273">
                  <c:v>16380</c:v>
                </c:pt>
                <c:pt idx="274">
                  <c:v>16440</c:v>
                </c:pt>
                <c:pt idx="275">
                  <c:v>16500</c:v>
                </c:pt>
                <c:pt idx="276">
                  <c:v>16560</c:v>
                </c:pt>
                <c:pt idx="277">
                  <c:v>16620</c:v>
                </c:pt>
                <c:pt idx="278">
                  <c:v>16680</c:v>
                </c:pt>
                <c:pt idx="279">
                  <c:v>16740</c:v>
                </c:pt>
                <c:pt idx="280">
                  <c:v>16800</c:v>
                </c:pt>
                <c:pt idx="281">
                  <c:v>16860</c:v>
                </c:pt>
                <c:pt idx="282">
                  <c:v>16920</c:v>
                </c:pt>
                <c:pt idx="283">
                  <c:v>16980</c:v>
                </c:pt>
                <c:pt idx="284">
                  <c:v>17040</c:v>
                </c:pt>
                <c:pt idx="285">
                  <c:v>17100</c:v>
                </c:pt>
                <c:pt idx="286">
                  <c:v>17160</c:v>
                </c:pt>
                <c:pt idx="287">
                  <c:v>17220</c:v>
                </c:pt>
                <c:pt idx="288">
                  <c:v>17280</c:v>
                </c:pt>
                <c:pt idx="289">
                  <c:v>17340</c:v>
                </c:pt>
                <c:pt idx="290">
                  <c:v>17400</c:v>
                </c:pt>
                <c:pt idx="291">
                  <c:v>17460</c:v>
                </c:pt>
                <c:pt idx="292">
                  <c:v>17520</c:v>
                </c:pt>
                <c:pt idx="293">
                  <c:v>17580</c:v>
                </c:pt>
                <c:pt idx="294">
                  <c:v>17640</c:v>
                </c:pt>
                <c:pt idx="295">
                  <c:v>17700</c:v>
                </c:pt>
                <c:pt idx="296">
                  <c:v>17760</c:v>
                </c:pt>
                <c:pt idx="297">
                  <c:v>17820</c:v>
                </c:pt>
                <c:pt idx="298">
                  <c:v>17880</c:v>
                </c:pt>
                <c:pt idx="299">
                  <c:v>17940</c:v>
                </c:pt>
                <c:pt idx="300">
                  <c:v>18000</c:v>
                </c:pt>
                <c:pt idx="301">
                  <c:v>18060</c:v>
                </c:pt>
                <c:pt idx="302">
                  <c:v>18120</c:v>
                </c:pt>
                <c:pt idx="303">
                  <c:v>18180</c:v>
                </c:pt>
                <c:pt idx="304">
                  <c:v>18240</c:v>
                </c:pt>
                <c:pt idx="305">
                  <c:v>18300</c:v>
                </c:pt>
                <c:pt idx="306">
                  <c:v>18360</c:v>
                </c:pt>
                <c:pt idx="307">
                  <c:v>18420</c:v>
                </c:pt>
                <c:pt idx="308">
                  <c:v>18480</c:v>
                </c:pt>
                <c:pt idx="309">
                  <c:v>18540</c:v>
                </c:pt>
                <c:pt idx="310">
                  <c:v>18600</c:v>
                </c:pt>
                <c:pt idx="311">
                  <c:v>18660</c:v>
                </c:pt>
                <c:pt idx="312">
                  <c:v>18720</c:v>
                </c:pt>
                <c:pt idx="313">
                  <c:v>18780</c:v>
                </c:pt>
                <c:pt idx="314">
                  <c:v>18840</c:v>
                </c:pt>
                <c:pt idx="315">
                  <c:v>18900</c:v>
                </c:pt>
                <c:pt idx="316">
                  <c:v>18960</c:v>
                </c:pt>
                <c:pt idx="317">
                  <c:v>19020</c:v>
                </c:pt>
                <c:pt idx="318">
                  <c:v>19080</c:v>
                </c:pt>
                <c:pt idx="319">
                  <c:v>19140</c:v>
                </c:pt>
                <c:pt idx="320">
                  <c:v>19200</c:v>
                </c:pt>
                <c:pt idx="321">
                  <c:v>19260</c:v>
                </c:pt>
                <c:pt idx="322">
                  <c:v>19320</c:v>
                </c:pt>
                <c:pt idx="323">
                  <c:v>19380</c:v>
                </c:pt>
                <c:pt idx="324">
                  <c:v>19440</c:v>
                </c:pt>
                <c:pt idx="325">
                  <c:v>19500</c:v>
                </c:pt>
                <c:pt idx="326">
                  <c:v>19560</c:v>
                </c:pt>
                <c:pt idx="327">
                  <c:v>19620</c:v>
                </c:pt>
                <c:pt idx="328">
                  <c:v>19680</c:v>
                </c:pt>
                <c:pt idx="329">
                  <c:v>19740</c:v>
                </c:pt>
                <c:pt idx="330">
                  <c:v>19800</c:v>
                </c:pt>
                <c:pt idx="331">
                  <c:v>19860</c:v>
                </c:pt>
                <c:pt idx="332">
                  <c:v>19920</c:v>
                </c:pt>
                <c:pt idx="333">
                  <c:v>19980</c:v>
                </c:pt>
                <c:pt idx="334">
                  <c:v>20040</c:v>
                </c:pt>
                <c:pt idx="335">
                  <c:v>20100</c:v>
                </c:pt>
                <c:pt idx="336">
                  <c:v>20160</c:v>
                </c:pt>
                <c:pt idx="337">
                  <c:v>20220</c:v>
                </c:pt>
                <c:pt idx="338">
                  <c:v>20280</c:v>
                </c:pt>
                <c:pt idx="339">
                  <c:v>20340</c:v>
                </c:pt>
                <c:pt idx="340">
                  <c:v>20400</c:v>
                </c:pt>
                <c:pt idx="341">
                  <c:v>20460</c:v>
                </c:pt>
                <c:pt idx="342">
                  <c:v>20520</c:v>
                </c:pt>
                <c:pt idx="343">
                  <c:v>20580</c:v>
                </c:pt>
                <c:pt idx="344">
                  <c:v>20640</c:v>
                </c:pt>
                <c:pt idx="345">
                  <c:v>20700</c:v>
                </c:pt>
                <c:pt idx="346">
                  <c:v>20760</c:v>
                </c:pt>
                <c:pt idx="347">
                  <c:v>20820</c:v>
                </c:pt>
                <c:pt idx="348">
                  <c:v>20880</c:v>
                </c:pt>
                <c:pt idx="349">
                  <c:v>20940</c:v>
                </c:pt>
                <c:pt idx="350">
                  <c:v>21000</c:v>
                </c:pt>
                <c:pt idx="351">
                  <c:v>21060</c:v>
                </c:pt>
                <c:pt idx="352">
                  <c:v>21120</c:v>
                </c:pt>
                <c:pt idx="353">
                  <c:v>21180</c:v>
                </c:pt>
                <c:pt idx="354">
                  <c:v>21240</c:v>
                </c:pt>
                <c:pt idx="355">
                  <c:v>21300</c:v>
                </c:pt>
                <c:pt idx="356">
                  <c:v>21360</c:v>
                </c:pt>
                <c:pt idx="357">
                  <c:v>21420</c:v>
                </c:pt>
                <c:pt idx="358">
                  <c:v>21480</c:v>
                </c:pt>
                <c:pt idx="359">
                  <c:v>21540</c:v>
                </c:pt>
                <c:pt idx="360">
                  <c:v>21600</c:v>
                </c:pt>
                <c:pt idx="361">
                  <c:v>21660</c:v>
                </c:pt>
                <c:pt idx="362">
                  <c:v>21720</c:v>
                </c:pt>
                <c:pt idx="363">
                  <c:v>21780</c:v>
                </c:pt>
                <c:pt idx="364">
                  <c:v>21840</c:v>
                </c:pt>
                <c:pt idx="365">
                  <c:v>21900</c:v>
                </c:pt>
                <c:pt idx="366">
                  <c:v>21960</c:v>
                </c:pt>
                <c:pt idx="367">
                  <c:v>22020</c:v>
                </c:pt>
                <c:pt idx="368">
                  <c:v>22080</c:v>
                </c:pt>
                <c:pt idx="369">
                  <c:v>22140</c:v>
                </c:pt>
                <c:pt idx="370">
                  <c:v>22200</c:v>
                </c:pt>
                <c:pt idx="371">
                  <c:v>22260</c:v>
                </c:pt>
                <c:pt idx="372">
                  <c:v>22320</c:v>
                </c:pt>
                <c:pt idx="373">
                  <c:v>22380</c:v>
                </c:pt>
                <c:pt idx="374">
                  <c:v>22440</c:v>
                </c:pt>
                <c:pt idx="375">
                  <c:v>22500</c:v>
                </c:pt>
                <c:pt idx="376">
                  <c:v>22560</c:v>
                </c:pt>
                <c:pt idx="377">
                  <c:v>22620</c:v>
                </c:pt>
                <c:pt idx="378">
                  <c:v>22680</c:v>
                </c:pt>
                <c:pt idx="379">
                  <c:v>22740</c:v>
                </c:pt>
                <c:pt idx="380">
                  <c:v>22800</c:v>
                </c:pt>
                <c:pt idx="381">
                  <c:v>22860</c:v>
                </c:pt>
                <c:pt idx="382">
                  <c:v>22920</c:v>
                </c:pt>
                <c:pt idx="383">
                  <c:v>22980</c:v>
                </c:pt>
                <c:pt idx="384">
                  <c:v>23040</c:v>
                </c:pt>
                <c:pt idx="385">
                  <c:v>23100</c:v>
                </c:pt>
                <c:pt idx="386">
                  <c:v>23160</c:v>
                </c:pt>
                <c:pt idx="387">
                  <c:v>23220</c:v>
                </c:pt>
                <c:pt idx="388">
                  <c:v>23280</c:v>
                </c:pt>
                <c:pt idx="389">
                  <c:v>23340</c:v>
                </c:pt>
                <c:pt idx="390">
                  <c:v>23400</c:v>
                </c:pt>
                <c:pt idx="391">
                  <c:v>23460</c:v>
                </c:pt>
                <c:pt idx="392">
                  <c:v>23520</c:v>
                </c:pt>
                <c:pt idx="393">
                  <c:v>23580</c:v>
                </c:pt>
                <c:pt idx="394">
                  <c:v>23640</c:v>
                </c:pt>
                <c:pt idx="395">
                  <c:v>23700</c:v>
                </c:pt>
                <c:pt idx="396">
                  <c:v>23760</c:v>
                </c:pt>
                <c:pt idx="397">
                  <c:v>23820</c:v>
                </c:pt>
                <c:pt idx="398">
                  <c:v>23880</c:v>
                </c:pt>
                <c:pt idx="399">
                  <c:v>23940</c:v>
                </c:pt>
                <c:pt idx="400">
                  <c:v>24000</c:v>
                </c:pt>
                <c:pt idx="401">
                  <c:v>24060</c:v>
                </c:pt>
                <c:pt idx="402">
                  <c:v>24120</c:v>
                </c:pt>
                <c:pt idx="403">
                  <c:v>24180</c:v>
                </c:pt>
                <c:pt idx="404">
                  <c:v>24240</c:v>
                </c:pt>
                <c:pt idx="405">
                  <c:v>24300</c:v>
                </c:pt>
                <c:pt idx="406">
                  <c:v>24360</c:v>
                </c:pt>
                <c:pt idx="407">
                  <c:v>24420</c:v>
                </c:pt>
                <c:pt idx="408">
                  <c:v>24480</c:v>
                </c:pt>
                <c:pt idx="409">
                  <c:v>24540</c:v>
                </c:pt>
                <c:pt idx="410">
                  <c:v>24600</c:v>
                </c:pt>
                <c:pt idx="411">
                  <c:v>24660</c:v>
                </c:pt>
                <c:pt idx="412">
                  <c:v>24720</c:v>
                </c:pt>
                <c:pt idx="413">
                  <c:v>24780</c:v>
                </c:pt>
                <c:pt idx="414">
                  <c:v>24840</c:v>
                </c:pt>
                <c:pt idx="415">
                  <c:v>24900</c:v>
                </c:pt>
                <c:pt idx="416">
                  <c:v>24960</c:v>
                </c:pt>
                <c:pt idx="417">
                  <c:v>25020</c:v>
                </c:pt>
                <c:pt idx="418">
                  <c:v>25080</c:v>
                </c:pt>
                <c:pt idx="419">
                  <c:v>25140</c:v>
                </c:pt>
                <c:pt idx="420">
                  <c:v>25200</c:v>
                </c:pt>
                <c:pt idx="421">
                  <c:v>25260</c:v>
                </c:pt>
                <c:pt idx="422">
                  <c:v>25320</c:v>
                </c:pt>
                <c:pt idx="423">
                  <c:v>25380</c:v>
                </c:pt>
                <c:pt idx="424">
                  <c:v>25440</c:v>
                </c:pt>
                <c:pt idx="425">
                  <c:v>25500</c:v>
                </c:pt>
                <c:pt idx="426">
                  <c:v>25560</c:v>
                </c:pt>
                <c:pt idx="427">
                  <c:v>25620</c:v>
                </c:pt>
                <c:pt idx="428">
                  <c:v>25680</c:v>
                </c:pt>
                <c:pt idx="429">
                  <c:v>25740</c:v>
                </c:pt>
                <c:pt idx="430">
                  <c:v>25800</c:v>
                </c:pt>
                <c:pt idx="431">
                  <c:v>25860</c:v>
                </c:pt>
                <c:pt idx="432">
                  <c:v>25920</c:v>
                </c:pt>
                <c:pt idx="433">
                  <c:v>25980</c:v>
                </c:pt>
                <c:pt idx="434">
                  <c:v>26040</c:v>
                </c:pt>
                <c:pt idx="435">
                  <c:v>26100</c:v>
                </c:pt>
                <c:pt idx="436">
                  <c:v>26160</c:v>
                </c:pt>
                <c:pt idx="437">
                  <c:v>26220</c:v>
                </c:pt>
                <c:pt idx="438">
                  <c:v>26280</c:v>
                </c:pt>
                <c:pt idx="439">
                  <c:v>26340</c:v>
                </c:pt>
                <c:pt idx="440">
                  <c:v>26400</c:v>
                </c:pt>
                <c:pt idx="441">
                  <c:v>26460</c:v>
                </c:pt>
                <c:pt idx="442">
                  <c:v>26520</c:v>
                </c:pt>
                <c:pt idx="443">
                  <c:v>26580</c:v>
                </c:pt>
                <c:pt idx="444">
                  <c:v>26640</c:v>
                </c:pt>
                <c:pt idx="445">
                  <c:v>26700</c:v>
                </c:pt>
                <c:pt idx="446">
                  <c:v>26760</c:v>
                </c:pt>
                <c:pt idx="447">
                  <c:v>26820</c:v>
                </c:pt>
                <c:pt idx="448">
                  <c:v>26880</c:v>
                </c:pt>
                <c:pt idx="449">
                  <c:v>26940</c:v>
                </c:pt>
                <c:pt idx="450">
                  <c:v>27000</c:v>
                </c:pt>
                <c:pt idx="451">
                  <c:v>27060</c:v>
                </c:pt>
                <c:pt idx="452">
                  <c:v>27120</c:v>
                </c:pt>
                <c:pt idx="453">
                  <c:v>27180</c:v>
                </c:pt>
                <c:pt idx="454">
                  <c:v>27240</c:v>
                </c:pt>
                <c:pt idx="455">
                  <c:v>27300</c:v>
                </c:pt>
                <c:pt idx="456">
                  <c:v>27360</c:v>
                </c:pt>
                <c:pt idx="457">
                  <c:v>27420</c:v>
                </c:pt>
                <c:pt idx="458">
                  <c:v>27480</c:v>
                </c:pt>
                <c:pt idx="459">
                  <c:v>27540</c:v>
                </c:pt>
                <c:pt idx="460">
                  <c:v>27600</c:v>
                </c:pt>
                <c:pt idx="461">
                  <c:v>27660</c:v>
                </c:pt>
                <c:pt idx="462">
                  <c:v>27720</c:v>
                </c:pt>
                <c:pt idx="463">
                  <c:v>27780</c:v>
                </c:pt>
                <c:pt idx="464">
                  <c:v>27840</c:v>
                </c:pt>
                <c:pt idx="465">
                  <c:v>27900</c:v>
                </c:pt>
                <c:pt idx="466">
                  <c:v>27960</c:v>
                </c:pt>
                <c:pt idx="467">
                  <c:v>28020</c:v>
                </c:pt>
                <c:pt idx="468">
                  <c:v>28080</c:v>
                </c:pt>
                <c:pt idx="469">
                  <c:v>28140</c:v>
                </c:pt>
                <c:pt idx="470">
                  <c:v>28200</c:v>
                </c:pt>
                <c:pt idx="471">
                  <c:v>28260</c:v>
                </c:pt>
                <c:pt idx="472">
                  <c:v>28320</c:v>
                </c:pt>
                <c:pt idx="473">
                  <c:v>28380</c:v>
                </c:pt>
                <c:pt idx="474">
                  <c:v>28440</c:v>
                </c:pt>
                <c:pt idx="475">
                  <c:v>28500</c:v>
                </c:pt>
                <c:pt idx="476">
                  <c:v>28560</c:v>
                </c:pt>
                <c:pt idx="477">
                  <c:v>28620</c:v>
                </c:pt>
                <c:pt idx="478">
                  <c:v>28680</c:v>
                </c:pt>
                <c:pt idx="479">
                  <c:v>28740</c:v>
                </c:pt>
                <c:pt idx="480">
                  <c:v>28800</c:v>
                </c:pt>
                <c:pt idx="481">
                  <c:v>28860</c:v>
                </c:pt>
                <c:pt idx="482">
                  <c:v>28920</c:v>
                </c:pt>
                <c:pt idx="483">
                  <c:v>28980</c:v>
                </c:pt>
                <c:pt idx="484">
                  <c:v>29040</c:v>
                </c:pt>
                <c:pt idx="485">
                  <c:v>29100</c:v>
                </c:pt>
                <c:pt idx="486">
                  <c:v>29160</c:v>
                </c:pt>
                <c:pt idx="487">
                  <c:v>29220</c:v>
                </c:pt>
                <c:pt idx="488">
                  <c:v>29280</c:v>
                </c:pt>
                <c:pt idx="489">
                  <c:v>29340</c:v>
                </c:pt>
                <c:pt idx="490">
                  <c:v>29400</c:v>
                </c:pt>
                <c:pt idx="491">
                  <c:v>29460</c:v>
                </c:pt>
                <c:pt idx="492">
                  <c:v>29520</c:v>
                </c:pt>
                <c:pt idx="493">
                  <c:v>29580</c:v>
                </c:pt>
                <c:pt idx="494">
                  <c:v>29640</c:v>
                </c:pt>
                <c:pt idx="495">
                  <c:v>29700</c:v>
                </c:pt>
                <c:pt idx="496">
                  <c:v>29760</c:v>
                </c:pt>
                <c:pt idx="497">
                  <c:v>29820</c:v>
                </c:pt>
                <c:pt idx="498">
                  <c:v>29880</c:v>
                </c:pt>
                <c:pt idx="499">
                  <c:v>29940</c:v>
                </c:pt>
                <c:pt idx="500">
                  <c:v>30000</c:v>
                </c:pt>
                <c:pt idx="501">
                  <c:v>30060</c:v>
                </c:pt>
                <c:pt idx="502">
                  <c:v>30120</c:v>
                </c:pt>
                <c:pt idx="503">
                  <c:v>30180</c:v>
                </c:pt>
                <c:pt idx="504">
                  <c:v>30240</c:v>
                </c:pt>
                <c:pt idx="505">
                  <c:v>30300</c:v>
                </c:pt>
                <c:pt idx="506">
                  <c:v>30360</c:v>
                </c:pt>
                <c:pt idx="507">
                  <c:v>30420</c:v>
                </c:pt>
                <c:pt idx="508">
                  <c:v>30480</c:v>
                </c:pt>
                <c:pt idx="509">
                  <c:v>30540</c:v>
                </c:pt>
                <c:pt idx="510">
                  <c:v>30600</c:v>
                </c:pt>
                <c:pt idx="511">
                  <c:v>30660</c:v>
                </c:pt>
                <c:pt idx="512">
                  <c:v>30720</c:v>
                </c:pt>
                <c:pt idx="513">
                  <c:v>30780</c:v>
                </c:pt>
                <c:pt idx="514">
                  <c:v>30840</c:v>
                </c:pt>
                <c:pt idx="515">
                  <c:v>30900</c:v>
                </c:pt>
                <c:pt idx="516">
                  <c:v>30960</c:v>
                </c:pt>
                <c:pt idx="517">
                  <c:v>31020</c:v>
                </c:pt>
                <c:pt idx="518">
                  <c:v>31080</c:v>
                </c:pt>
                <c:pt idx="519">
                  <c:v>31140</c:v>
                </c:pt>
                <c:pt idx="520">
                  <c:v>31200</c:v>
                </c:pt>
                <c:pt idx="521">
                  <c:v>31260</c:v>
                </c:pt>
                <c:pt idx="522">
                  <c:v>31320</c:v>
                </c:pt>
                <c:pt idx="523">
                  <c:v>31380</c:v>
                </c:pt>
                <c:pt idx="524">
                  <c:v>31440</c:v>
                </c:pt>
                <c:pt idx="525">
                  <c:v>31500</c:v>
                </c:pt>
                <c:pt idx="526">
                  <c:v>31560</c:v>
                </c:pt>
                <c:pt idx="527">
                  <c:v>31620</c:v>
                </c:pt>
                <c:pt idx="528">
                  <c:v>31680</c:v>
                </c:pt>
                <c:pt idx="529">
                  <c:v>31740</c:v>
                </c:pt>
                <c:pt idx="530">
                  <c:v>31800</c:v>
                </c:pt>
                <c:pt idx="531">
                  <c:v>31860</c:v>
                </c:pt>
                <c:pt idx="532">
                  <c:v>31920</c:v>
                </c:pt>
                <c:pt idx="533">
                  <c:v>31980</c:v>
                </c:pt>
                <c:pt idx="534">
                  <c:v>32040</c:v>
                </c:pt>
                <c:pt idx="535">
                  <c:v>32100</c:v>
                </c:pt>
                <c:pt idx="536">
                  <c:v>32160</c:v>
                </c:pt>
                <c:pt idx="537">
                  <c:v>32220</c:v>
                </c:pt>
                <c:pt idx="538">
                  <c:v>32280</c:v>
                </c:pt>
                <c:pt idx="539">
                  <c:v>32340</c:v>
                </c:pt>
                <c:pt idx="540">
                  <c:v>32400</c:v>
                </c:pt>
                <c:pt idx="541">
                  <c:v>32460</c:v>
                </c:pt>
                <c:pt idx="542">
                  <c:v>32520</c:v>
                </c:pt>
                <c:pt idx="543">
                  <c:v>32580</c:v>
                </c:pt>
                <c:pt idx="544">
                  <c:v>32640</c:v>
                </c:pt>
                <c:pt idx="545">
                  <c:v>32700</c:v>
                </c:pt>
                <c:pt idx="546">
                  <c:v>32760</c:v>
                </c:pt>
                <c:pt idx="547">
                  <c:v>32820</c:v>
                </c:pt>
                <c:pt idx="548">
                  <c:v>32880</c:v>
                </c:pt>
                <c:pt idx="549">
                  <c:v>32940</c:v>
                </c:pt>
                <c:pt idx="550">
                  <c:v>33000</c:v>
                </c:pt>
                <c:pt idx="551">
                  <c:v>33060</c:v>
                </c:pt>
                <c:pt idx="552">
                  <c:v>33120</c:v>
                </c:pt>
                <c:pt idx="553">
                  <c:v>33180</c:v>
                </c:pt>
                <c:pt idx="554">
                  <c:v>33240</c:v>
                </c:pt>
                <c:pt idx="555">
                  <c:v>33300</c:v>
                </c:pt>
                <c:pt idx="556">
                  <c:v>33360</c:v>
                </c:pt>
                <c:pt idx="557">
                  <c:v>33420</c:v>
                </c:pt>
                <c:pt idx="558">
                  <c:v>33480</c:v>
                </c:pt>
                <c:pt idx="559">
                  <c:v>33540</c:v>
                </c:pt>
                <c:pt idx="560">
                  <c:v>33600</c:v>
                </c:pt>
                <c:pt idx="561">
                  <c:v>33660</c:v>
                </c:pt>
                <c:pt idx="562">
                  <c:v>33720</c:v>
                </c:pt>
                <c:pt idx="563">
                  <c:v>33780</c:v>
                </c:pt>
                <c:pt idx="564">
                  <c:v>33840</c:v>
                </c:pt>
                <c:pt idx="565">
                  <c:v>33900</c:v>
                </c:pt>
                <c:pt idx="566">
                  <c:v>33960</c:v>
                </c:pt>
                <c:pt idx="567">
                  <c:v>34020</c:v>
                </c:pt>
                <c:pt idx="568">
                  <c:v>34080</c:v>
                </c:pt>
                <c:pt idx="569">
                  <c:v>34140</c:v>
                </c:pt>
                <c:pt idx="570">
                  <c:v>34200</c:v>
                </c:pt>
                <c:pt idx="571">
                  <c:v>34260</c:v>
                </c:pt>
                <c:pt idx="572">
                  <c:v>34320</c:v>
                </c:pt>
                <c:pt idx="573">
                  <c:v>34380</c:v>
                </c:pt>
                <c:pt idx="574">
                  <c:v>34440</c:v>
                </c:pt>
                <c:pt idx="575">
                  <c:v>34500</c:v>
                </c:pt>
                <c:pt idx="576">
                  <c:v>34560</c:v>
                </c:pt>
                <c:pt idx="577">
                  <c:v>34620</c:v>
                </c:pt>
                <c:pt idx="578">
                  <c:v>34680</c:v>
                </c:pt>
                <c:pt idx="579">
                  <c:v>34740</c:v>
                </c:pt>
                <c:pt idx="580">
                  <c:v>34800</c:v>
                </c:pt>
                <c:pt idx="581">
                  <c:v>34860</c:v>
                </c:pt>
                <c:pt idx="582">
                  <c:v>34920</c:v>
                </c:pt>
                <c:pt idx="583">
                  <c:v>34980</c:v>
                </c:pt>
                <c:pt idx="584">
                  <c:v>35040</c:v>
                </c:pt>
                <c:pt idx="585">
                  <c:v>35100</c:v>
                </c:pt>
                <c:pt idx="586">
                  <c:v>35160</c:v>
                </c:pt>
                <c:pt idx="587">
                  <c:v>35220</c:v>
                </c:pt>
                <c:pt idx="588">
                  <c:v>35280</c:v>
                </c:pt>
                <c:pt idx="589">
                  <c:v>35340</c:v>
                </c:pt>
                <c:pt idx="590">
                  <c:v>35400</c:v>
                </c:pt>
                <c:pt idx="591">
                  <c:v>35460</c:v>
                </c:pt>
                <c:pt idx="592">
                  <c:v>35520</c:v>
                </c:pt>
                <c:pt idx="593">
                  <c:v>35580</c:v>
                </c:pt>
                <c:pt idx="594">
                  <c:v>35640</c:v>
                </c:pt>
                <c:pt idx="595">
                  <c:v>35700</c:v>
                </c:pt>
                <c:pt idx="596">
                  <c:v>35760</c:v>
                </c:pt>
                <c:pt idx="597">
                  <c:v>35820</c:v>
                </c:pt>
                <c:pt idx="598">
                  <c:v>35880</c:v>
                </c:pt>
                <c:pt idx="599">
                  <c:v>35940</c:v>
                </c:pt>
                <c:pt idx="600">
                  <c:v>36000</c:v>
                </c:pt>
                <c:pt idx="601">
                  <c:v>36060</c:v>
                </c:pt>
                <c:pt idx="602">
                  <c:v>36120</c:v>
                </c:pt>
                <c:pt idx="603">
                  <c:v>36180</c:v>
                </c:pt>
                <c:pt idx="604">
                  <c:v>36240</c:v>
                </c:pt>
                <c:pt idx="605">
                  <c:v>36300</c:v>
                </c:pt>
                <c:pt idx="606">
                  <c:v>36360</c:v>
                </c:pt>
                <c:pt idx="607">
                  <c:v>36420</c:v>
                </c:pt>
                <c:pt idx="608">
                  <c:v>36480</c:v>
                </c:pt>
                <c:pt idx="609">
                  <c:v>36540</c:v>
                </c:pt>
                <c:pt idx="610">
                  <c:v>36600</c:v>
                </c:pt>
                <c:pt idx="611">
                  <c:v>36660</c:v>
                </c:pt>
                <c:pt idx="612">
                  <c:v>36720</c:v>
                </c:pt>
                <c:pt idx="613">
                  <c:v>36780</c:v>
                </c:pt>
                <c:pt idx="614">
                  <c:v>36840</c:v>
                </c:pt>
                <c:pt idx="615">
                  <c:v>36900</c:v>
                </c:pt>
                <c:pt idx="616">
                  <c:v>36960</c:v>
                </c:pt>
                <c:pt idx="617">
                  <c:v>37020</c:v>
                </c:pt>
                <c:pt idx="618">
                  <c:v>37080</c:v>
                </c:pt>
                <c:pt idx="619">
                  <c:v>37140</c:v>
                </c:pt>
                <c:pt idx="620">
                  <c:v>37200</c:v>
                </c:pt>
                <c:pt idx="621">
                  <c:v>37260</c:v>
                </c:pt>
                <c:pt idx="622">
                  <c:v>37320</c:v>
                </c:pt>
                <c:pt idx="623">
                  <c:v>37380</c:v>
                </c:pt>
                <c:pt idx="624">
                  <c:v>37440</c:v>
                </c:pt>
                <c:pt idx="625">
                  <c:v>37500</c:v>
                </c:pt>
                <c:pt idx="626">
                  <c:v>37560</c:v>
                </c:pt>
                <c:pt idx="627">
                  <c:v>37620</c:v>
                </c:pt>
                <c:pt idx="628">
                  <c:v>37680</c:v>
                </c:pt>
                <c:pt idx="629">
                  <c:v>37740</c:v>
                </c:pt>
                <c:pt idx="630">
                  <c:v>37800</c:v>
                </c:pt>
                <c:pt idx="631">
                  <c:v>37860</c:v>
                </c:pt>
                <c:pt idx="632">
                  <c:v>37920</c:v>
                </c:pt>
                <c:pt idx="633">
                  <c:v>37980</c:v>
                </c:pt>
                <c:pt idx="634">
                  <c:v>38040</c:v>
                </c:pt>
                <c:pt idx="635">
                  <c:v>38100</c:v>
                </c:pt>
                <c:pt idx="636">
                  <c:v>38160</c:v>
                </c:pt>
                <c:pt idx="637">
                  <c:v>38220</c:v>
                </c:pt>
                <c:pt idx="638">
                  <c:v>38280</c:v>
                </c:pt>
                <c:pt idx="639">
                  <c:v>38340</c:v>
                </c:pt>
                <c:pt idx="640">
                  <c:v>38400</c:v>
                </c:pt>
                <c:pt idx="641">
                  <c:v>38460</c:v>
                </c:pt>
                <c:pt idx="642">
                  <c:v>38520</c:v>
                </c:pt>
                <c:pt idx="643">
                  <c:v>38580</c:v>
                </c:pt>
                <c:pt idx="644">
                  <c:v>38640</c:v>
                </c:pt>
                <c:pt idx="645">
                  <c:v>38700</c:v>
                </c:pt>
                <c:pt idx="646">
                  <c:v>38760</c:v>
                </c:pt>
                <c:pt idx="647">
                  <c:v>38820</c:v>
                </c:pt>
                <c:pt idx="648">
                  <c:v>38880</c:v>
                </c:pt>
                <c:pt idx="649">
                  <c:v>38940</c:v>
                </c:pt>
                <c:pt idx="650">
                  <c:v>39000</c:v>
                </c:pt>
                <c:pt idx="651">
                  <c:v>39060</c:v>
                </c:pt>
                <c:pt idx="652">
                  <c:v>39120</c:v>
                </c:pt>
                <c:pt idx="653">
                  <c:v>39180</c:v>
                </c:pt>
                <c:pt idx="654">
                  <c:v>39240</c:v>
                </c:pt>
                <c:pt idx="655">
                  <c:v>39300</c:v>
                </c:pt>
                <c:pt idx="656">
                  <c:v>39360</c:v>
                </c:pt>
                <c:pt idx="657">
                  <c:v>39420</c:v>
                </c:pt>
                <c:pt idx="658">
                  <c:v>39480</c:v>
                </c:pt>
                <c:pt idx="659">
                  <c:v>39540</c:v>
                </c:pt>
                <c:pt idx="660">
                  <c:v>39600</c:v>
                </c:pt>
                <c:pt idx="661">
                  <c:v>39660</c:v>
                </c:pt>
                <c:pt idx="662">
                  <c:v>39720</c:v>
                </c:pt>
                <c:pt idx="663">
                  <c:v>39780</c:v>
                </c:pt>
                <c:pt idx="664">
                  <c:v>39840</c:v>
                </c:pt>
                <c:pt idx="665">
                  <c:v>39900</c:v>
                </c:pt>
                <c:pt idx="666">
                  <c:v>39960</c:v>
                </c:pt>
                <c:pt idx="667">
                  <c:v>40020</c:v>
                </c:pt>
                <c:pt idx="668">
                  <c:v>40080</c:v>
                </c:pt>
                <c:pt idx="669">
                  <c:v>40140</c:v>
                </c:pt>
                <c:pt idx="670">
                  <c:v>40200</c:v>
                </c:pt>
                <c:pt idx="671">
                  <c:v>40260</c:v>
                </c:pt>
                <c:pt idx="672">
                  <c:v>40320</c:v>
                </c:pt>
                <c:pt idx="673">
                  <c:v>40380</c:v>
                </c:pt>
                <c:pt idx="674">
                  <c:v>40440</c:v>
                </c:pt>
                <c:pt idx="675">
                  <c:v>40500</c:v>
                </c:pt>
                <c:pt idx="676">
                  <c:v>40560</c:v>
                </c:pt>
                <c:pt idx="677">
                  <c:v>40620</c:v>
                </c:pt>
                <c:pt idx="678">
                  <c:v>40680</c:v>
                </c:pt>
                <c:pt idx="679">
                  <c:v>40740</c:v>
                </c:pt>
                <c:pt idx="680">
                  <c:v>40800</c:v>
                </c:pt>
                <c:pt idx="681">
                  <c:v>40860</c:v>
                </c:pt>
                <c:pt idx="682">
                  <c:v>40920</c:v>
                </c:pt>
                <c:pt idx="683">
                  <c:v>40980</c:v>
                </c:pt>
                <c:pt idx="684">
                  <c:v>41040</c:v>
                </c:pt>
                <c:pt idx="685">
                  <c:v>41100</c:v>
                </c:pt>
                <c:pt idx="686">
                  <c:v>41160</c:v>
                </c:pt>
                <c:pt idx="687">
                  <c:v>41220</c:v>
                </c:pt>
                <c:pt idx="688">
                  <c:v>41280</c:v>
                </c:pt>
                <c:pt idx="689">
                  <c:v>41340</c:v>
                </c:pt>
                <c:pt idx="690">
                  <c:v>41400</c:v>
                </c:pt>
                <c:pt idx="691">
                  <c:v>41460</c:v>
                </c:pt>
                <c:pt idx="692">
                  <c:v>41520</c:v>
                </c:pt>
                <c:pt idx="693">
                  <c:v>41580</c:v>
                </c:pt>
                <c:pt idx="694">
                  <c:v>41640</c:v>
                </c:pt>
                <c:pt idx="695">
                  <c:v>41700</c:v>
                </c:pt>
                <c:pt idx="696">
                  <c:v>41760</c:v>
                </c:pt>
                <c:pt idx="697">
                  <c:v>41820</c:v>
                </c:pt>
                <c:pt idx="698">
                  <c:v>41880</c:v>
                </c:pt>
                <c:pt idx="699">
                  <c:v>41940</c:v>
                </c:pt>
                <c:pt idx="700">
                  <c:v>42000</c:v>
                </c:pt>
                <c:pt idx="701">
                  <c:v>42060</c:v>
                </c:pt>
                <c:pt idx="702">
                  <c:v>42120</c:v>
                </c:pt>
                <c:pt idx="703">
                  <c:v>42180</c:v>
                </c:pt>
                <c:pt idx="704">
                  <c:v>42240</c:v>
                </c:pt>
                <c:pt idx="705">
                  <c:v>42300</c:v>
                </c:pt>
                <c:pt idx="706">
                  <c:v>42360</c:v>
                </c:pt>
                <c:pt idx="707">
                  <c:v>42420</c:v>
                </c:pt>
                <c:pt idx="708">
                  <c:v>42480</c:v>
                </c:pt>
                <c:pt idx="709">
                  <c:v>42540</c:v>
                </c:pt>
                <c:pt idx="710">
                  <c:v>42600</c:v>
                </c:pt>
                <c:pt idx="711">
                  <c:v>42660</c:v>
                </c:pt>
                <c:pt idx="712">
                  <c:v>42720</c:v>
                </c:pt>
                <c:pt idx="713">
                  <c:v>42780</c:v>
                </c:pt>
                <c:pt idx="714">
                  <c:v>42840</c:v>
                </c:pt>
                <c:pt idx="715">
                  <c:v>42900</c:v>
                </c:pt>
                <c:pt idx="716">
                  <c:v>42960</c:v>
                </c:pt>
                <c:pt idx="717">
                  <c:v>43020</c:v>
                </c:pt>
                <c:pt idx="718">
                  <c:v>43080</c:v>
                </c:pt>
                <c:pt idx="719">
                  <c:v>43140</c:v>
                </c:pt>
                <c:pt idx="720">
                  <c:v>43200</c:v>
                </c:pt>
                <c:pt idx="721">
                  <c:v>43260</c:v>
                </c:pt>
                <c:pt idx="722">
                  <c:v>43320</c:v>
                </c:pt>
                <c:pt idx="723">
                  <c:v>43380</c:v>
                </c:pt>
                <c:pt idx="724">
                  <c:v>43440</c:v>
                </c:pt>
                <c:pt idx="725">
                  <c:v>43500</c:v>
                </c:pt>
                <c:pt idx="726">
                  <c:v>43560</c:v>
                </c:pt>
                <c:pt idx="727">
                  <c:v>43620</c:v>
                </c:pt>
                <c:pt idx="728">
                  <c:v>43680</c:v>
                </c:pt>
                <c:pt idx="729">
                  <c:v>43740</c:v>
                </c:pt>
                <c:pt idx="730">
                  <c:v>43800</c:v>
                </c:pt>
                <c:pt idx="731">
                  <c:v>43860</c:v>
                </c:pt>
                <c:pt idx="732">
                  <c:v>43920</c:v>
                </c:pt>
                <c:pt idx="733">
                  <c:v>43980</c:v>
                </c:pt>
                <c:pt idx="734">
                  <c:v>44040</c:v>
                </c:pt>
                <c:pt idx="735">
                  <c:v>44100</c:v>
                </c:pt>
                <c:pt idx="736">
                  <c:v>44160</c:v>
                </c:pt>
                <c:pt idx="737">
                  <c:v>44220</c:v>
                </c:pt>
                <c:pt idx="738">
                  <c:v>44280</c:v>
                </c:pt>
                <c:pt idx="739">
                  <c:v>44340</c:v>
                </c:pt>
                <c:pt idx="740">
                  <c:v>44400</c:v>
                </c:pt>
                <c:pt idx="741">
                  <c:v>44460</c:v>
                </c:pt>
                <c:pt idx="742">
                  <c:v>44520</c:v>
                </c:pt>
                <c:pt idx="743">
                  <c:v>44580</c:v>
                </c:pt>
                <c:pt idx="744">
                  <c:v>44640</c:v>
                </c:pt>
                <c:pt idx="745">
                  <c:v>44700</c:v>
                </c:pt>
                <c:pt idx="746">
                  <c:v>44760</c:v>
                </c:pt>
                <c:pt idx="747">
                  <c:v>44820</c:v>
                </c:pt>
                <c:pt idx="748">
                  <c:v>44880</c:v>
                </c:pt>
                <c:pt idx="749">
                  <c:v>44940</c:v>
                </c:pt>
                <c:pt idx="750">
                  <c:v>45000</c:v>
                </c:pt>
                <c:pt idx="751">
                  <c:v>45060</c:v>
                </c:pt>
                <c:pt idx="752">
                  <c:v>45120</c:v>
                </c:pt>
                <c:pt idx="753">
                  <c:v>45180</c:v>
                </c:pt>
                <c:pt idx="754">
                  <c:v>45240</c:v>
                </c:pt>
                <c:pt idx="755">
                  <c:v>45300</c:v>
                </c:pt>
                <c:pt idx="756">
                  <c:v>45360</c:v>
                </c:pt>
                <c:pt idx="757">
                  <c:v>45420</c:v>
                </c:pt>
                <c:pt idx="758">
                  <c:v>45480</c:v>
                </c:pt>
                <c:pt idx="759">
                  <c:v>45540</c:v>
                </c:pt>
                <c:pt idx="760">
                  <c:v>45600</c:v>
                </c:pt>
                <c:pt idx="761">
                  <c:v>45660</c:v>
                </c:pt>
                <c:pt idx="762">
                  <c:v>45720</c:v>
                </c:pt>
                <c:pt idx="763">
                  <c:v>45780</c:v>
                </c:pt>
                <c:pt idx="764">
                  <c:v>45840</c:v>
                </c:pt>
                <c:pt idx="765">
                  <c:v>45900</c:v>
                </c:pt>
                <c:pt idx="766">
                  <c:v>45960</c:v>
                </c:pt>
                <c:pt idx="767">
                  <c:v>46020</c:v>
                </c:pt>
                <c:pt idx="768">
                  <c:v>46080</c:v>
                </c:pt>
                <c:pt idx="769">
                  <c:v>46140</c:v>
                </c:pt>
                <c:pt idx="770">
                  <c:v>46200</c:v>
                </c:pt>
                <c:pt idx="771">
                  <c:v>46260</c:v>
                </c:pt>
                <c:pt idx="772">
                  <c:v>46320</c:v>
                </c:pt>
                <c:pt idx="773">
                  <c:v>46380</c:v>
                </c:pt>
                <c:pt idx="774">
                  <c:v>46440</c:v>
                </c:pt>
                <c:pt idx="775">
                  <c:v>46500</c:v>
                </c:pt>
                <c:pt idx="776">
                  <c:v>46560</c:v>
                </c:pt>
                <c:pt idx="777">
                  <c:v>46620</c:v>
                </c:pt>
                <c:pt idx="778">
                  <c:v>46680</c:v>
                </c:pt>
                <c:pt idx="779">
                  <c:v>46740</c:v>
                </c:pt>
                <c:pt idx="780">
                  <c:v>46800</c:v>
                </c:pt>
                <c:pt idx="781">
                  <c:v>46860</c:v>
                </c:pt>
                <c:pt idx="782">
                  <c:v>46920</c:v>
                </c:pt>
                <c:pt idx="783">
                  <c:v>46980</c:v>
                </c:pt>
                <c:pt idx="784">
                  <c:v>47040</c:v>
                </c:pt>
                <c:pt idx="785">
                  <c:v>47100</c:v>
                </c:pt>
                <c:pt idx="786">
                  <c:v>47160</c:v>
                </c:pt>
                <c:pt idx="787">
                  <c:v>47220</c:v>
                </c:pt>
                <c:pt idx="788">
                  <c:v>47280</c:v>
                </c:pt>
                <c:pt idx="789">
                  <c:v>47340</c:v>
                </c:pt>
                <c:pt idx="790">
                  <c:v>47400</c:v>
                </c:pt>
                <c:pt idx="791">
                  <c:v>47460</c:v>
                </c:pt>
                <c:pt idx="792">
                  <c:v>47520</c:v>
                </c:pt>
                <c:pt idx="793">
                  <c:v>47580</c:v>
                </c:pt>
                <c:pt idx="794">
                  <c:v>47640</c:v>
                </c:pt>
                <c:pt idx="795">
                  <c:v>47700</c:v>
                </c:pt>
                <c:pt idx="796">
                  <c:v>47760</c:v>
                </c:pt>
                <c:pt idx="797">
                  <c:v>47820</c:v>
                </c:pt>
                <c:pt idx="798">
                  <c:v>47880</c:v>
                </c:pt>
                <c:pt idx="799">
                  <c:v>47940</c:v>
                </c:pt>
                <c:pt idx="800">
                  <c:v>48000</c:v>
                </c:pt>
                <c:pt idx="801">
                  <c:v>48060</c:v>
                </c:pt>
                <c:pt idx="802">
                  <c:v>48120</c:v>
                </c:pt>
                <c:pt idx="803">
                  <c:v>48180</c:v>
                </c:pt>
                <c:pt idx="804">
                  <c:v>48240</c:v>
                </c:pt>
                <c:pt idx="805">
                  <c:v>48300</c:v>
                </c:pt>
                <c:pt idx="806">
                  <c:v>48360</c:v>
                </c:pt>
                <c:pt idx="807">
                  <c:v>48420</c:v>
                </c:pt>
                <c:pt idx="808">
                  <c:v>48480</c:v>
                </c:pt>
                <c:pt idx="809">
                  <c:v>48540</c:v>
                </c:pt>
                <c:pt idx="810">
                  <c:v>48600</c:v>
                </c:pt>
                <c:pt idx="811">
                  <c:v>48660</c:v>
                </c:pt>
                <c:pt idx="812">
                  <c:v>48720</c:v>
                </c:pt>
                <c:pt idx="813">
                  <c:v>48780</c:v>
                </c:pt>
                <c:pt idx="814">
                  <c:v>48840</c:v>
                </c:pt>
                <c:pt idx="815">
                  <c:v>48900</c:v>
                </c:pt>
                <c:pt idx="816">
                  <c:v>48960</c:v>
                </c:pt>
                <c:pt idx="817">
                  <c:v>49020</c:v>
                </c:pt>
                <c:pt idx="818">
                  <c:v>49080</c:v>
                </c:pt>
                <c:pt idx="819">
                  <c:v>49140</c:v>
                </c:pt>
                <c:pt idx="820">
                  <c:v>49200</c:v>
                </c:pt>
                <c:pt idx="821">
                  <c:v>49260</c:v>
                </c:pt>
                <c:pt idx="822">
                  <c:v>49320</c:v>
                </c:pt>
                <c:pt idx="823">
                  <c:v>49380</c:v>
                </c:pt>
                <c:pt idx="824">
                  <c:v>49440</c:v>
                </c:pt>
                <c:pt idx="825">
                  <c:v>49500</c:v>
                </c:pt>
                <c:pt idx="826">
                  <c:v>49560</c:v>
                </c:pt>
                <c:pt idx="827">
                  <c:v>49620</c:v>
                </c:pt>
                <c:pt idx="828">
                  <c:v>49680</c:v>
                </c:pt>
                <c:pt idx="829">
                  <c:v>49740</c:v>
                </c:pt>
                <c:pt idx="830">
                  <c:v>49800</c:v>
                </c:pt>
                <c:pt idx="831">
                  <c:v>49860</c:v>
                </c:pt>
                <c:pt idx="832">
                  <c:v>49920</c:v>
                </c:pt>
                <c:pt idx="833">
                  <c:v>49980</c:v>
                </c:pt>
                <c:pt idx="834">
                  <c:v>50040</c:v>
                </c:pt>
                <c:pt idx="835">
                  <c:v>50100</c:v>
                </c:pt>
                <c:pt idx="836">
                  <c:v>50160</c:v>
                </c:pt>
                <c:pt idx="837">
                  <c:v>50220</c:v>
                </c:pt>
                <c:pt idx="838">
                  <c:v>50280</c:v>
                </c:pt>
                <c:pt idx="839">
                  <c:v>50340</c:v>
                </c:pt>
                <c:pt idx="840">
                  <c:v>50400</c:v>
                </c:pt>
                <c:pt idx="841">
                  <c:v>50460</c:v>
                </c:pt>
                <c:pt idx="842">
                  <c:v>50520</c:v>
                </c:pt>
                <c:pt idx="843">
                  <c:v>50580</c:v>
                </c:pt>
                <c:pt idx="844">
                  <c:v>50640</c:v>
                </c:pt>
                <c:pt idx="845">
                  <c:v>50700</c:v>
                </c:pt>
                <c:pt idx="846">
                  <c:v>50760</c:v>
                </c:pt>
                <c:pt idx="847">
                  <c:v>50820</c:v>
                </c:pt>
                <c:pt idx="848">
                  <c:v>50880</c:v>
                </c:pt>
                <c:pt idx="849">
                  <c:v>50940</c:v>
                </c:pt>
                <c:pt idx="850">
                  <c:v>51000</c:v>
                </c:pt>
                <c:pt idx="851">
                  <c:v>51060</c:v>
                </c:pt>
                <c:pt idx="852">
                  <c:v>51120</c:v>
                </c:pt>
                <c:pt idx="853">
                  <c:v>51180</c:v>
                </c:pt>
                <c:pt idx="854">
                  <c:v>51240</c:v>
                </c:pt>
                <c:pt idx="855">
                  <c:v>51300</c:v>
                </c:pt>
                <c:pt idx="856">
                  <c:v>51360</c:v>
                </c:pt>
                <c:pt idx="857">
                  <c:v>51420</c:v>
                </c:pt>
                <c:pt idx="858">
                  <c:v>51480</c:v>
                </c:pt>
                <c:pt idx="859">
                  <c:v>51540</c:v>
                </c:pt>
                <c:pt idx="860">
                  <c:v>51600</c:v>
                </c:pt>
                <c:pt idx="861">
                  <c:v>51660</c:v>
                </c:pt>
                <c:pt idx="862">
                  <c:v>51720</c:v>
                </c:pt>
                <c:pt idx="863">
                  <c:v>51780</c:v>
                </c:pt>
                <c:pt idx="864">
                  <c:v>51840</c:v>
                </c:pt>
                <c:pt idx="865">
                  <c:v>51900</c:v>
                </c:pt>
                <c:pt idx="866">
                  <c:v>51960</c:v>
                </c:pt>
                <c:pt idx="867">
                  <c:v>52020</c:v>
                </c:pt>
                <c:pt idx="868">
                  <c:v>52080</c:v>
                </c:pt>
                <c:pt idx="869">
                  <c:v>52140</c:v>
                </c:pt>
                <c:pt idx="870">
                  <c:v>52200</c:v>
                </c:pt>
                <c:pt idx="871">
                  <c:v>52260</c:v>
                </c:pt>
                <c:pt idx="872">
                  <c:v>52320</c:v>
                </c:pt>
                <c:pt idx="873">
                  <c:v>52380</c:v>
                </c:pt>
                <c:pt idx="874">
                  <c:v>52440</c:v>
                </c:pt>
                <c:pt idx="875">
                  <c:v>52500</c:v>
                </c:pt>
                <c:pt idx="876">
                  <c:v>52560</c:v>
                </c:pt>
                <c:pt idx="877">
                  <c:v>52620</c:v>
                </c:pt>
                <c:pt idx="878">
                  <c:v>52680</c:v>
                </c:pt>
                <c:pt idx="879">
                  <c:v>52740</c:v>
                </c:pt>
                <c:pt idx="880">
                  <c:v>52800</c:v>
                </c:pt>
                <c:pt idx="881">
                  <c:v>52860</c:v>
                </c:pt>
                <c:pt idx="882">
                  <c:v>52920</c:v>
                </c:pt>
                <c:pt idx="883">
                  <c:v>52980</c:v>
                </c:pt>
                <c:pt idx="884">
                  <c:v>53040</c:v>
                </c:pt>
                <c:pt idx="885">
                  <c:v>53100</c:v>
                </c:pt>
                <c:pt idx="886">
                  <c:v>53160</c:v>
                </c:pt>
                <c:pt idx="887">
                  <c:v>53220</c:v>
                </c:pt>
                <c:pt idx="888">
                  <c:v>53280</c:v>
                </c:pt>
                <c:pt idx="889">
                  <c:v>53340</c:v>
                </c:pt>
                <c:pt idx="890">
                  <c:v>53400</c:v>
                </c:pt>
                <c:pt idx="891">
                  <c:v>53460</c:v>
                </c:pt>
                <c:pt idx="892">
                  <c:v>53520</c:v>
                </c:pt>
                <c:pt idx="893">
                  <c:v>53580</c:v>
                </c:pt>
                <c:pt idx="894">
                  <c:v>53640</c:v>
                </c:pt>
                <c:pt idx="895">
                  <c:v>53700</c:v>
                </c:pt>
                <c:pt idx="896">
                  <c:v>53760</c:v>
                </c:pt>
                <c:pt idx="897">
                  <c:v>53820</c:v>
                </c:pt>
                <c:pt idx="898">
                  <c:v>53880</c:v>
                </c:pt>
                <c:pt idx="899">
                  <c:v>53940</c:v>
                </c:pt>
                <c:pt idx="900">
                  <c:v>54000</c:v>
                </c:pt>
                <c:pt idx="901">
                  <c:v>54060</c:v>
                </c:pt>
                <c:pt idx="902">
                  <c:v>54120</c:v>
                </c:pt>
                <c:pt idx="903">
                  <c:v>54180</c:v>
                </c:pt>
                <c:pt idx="904">
                  <c:v>54240</c:v>
                </c:pt>
                <c:pt idx="905">
                  <c:v>54300</c:v>
                </c:pt>
                <c:pt idx="906">
                  <c:v>54360</c:v>
                </c:pt>
                <c:pt idx="907">
                  <c:v>54420</c:v>
                </c:pt>
                <c:pt idx="908">
                  <c:v>54480</c:v>
                </c:pt>
                <c:pt idx="909">
                  <c:v>54540</c:v>
                </c:pt>
                <c:pt idx="910">
                  <c:v>54600</c:v>
                </c:pt>
                <c:pt idx="911">
                  <c:v>54660</c:v>
                </c:pt>
                <c:pt idx="912">
                  <c:v>54720</c:v>
                </c:pt>
                <c:pt idx="913">
                  <c:v>54780</c:v>
                </c:pt>
                <c:pt idx="914">
                  <c:v>54840</c:v>
                </c:pt>
                <c:pt idx="915">
                  <c:v>54900</c:v>
                </c:pt>
                <c:pt idx="916">
                  <c:v>54960</c:v>
                </c:pt>
                <c:pt idx="917">
                  <c:v>55020</c:v>
                </c:pt>
                <c:pt idx="918">
                  <c:v>55080</c:v>
                </c:pt>
                <c:pt idx="919">
                  <c:v>55140</c:v>
                </c:pt>
                <c:pt idx="920">
                  <c:v>55200</c:v>
                </c:pt>
                <c:pt idx="921">
                  <c:v>55260</c:v>
                </c:pt>
                <c:pt idx="922">
                  <c:v>55320</c:v>
                </c:pt>
                <c:pt idx="923">
                  <c:v>55380</c:v>
                </c:pt>
                <c:pt idx="924">
                  <c:v>55440</c:v>
                </c:pt>
                <c:pt idx="925">
                  <c:v>55500</c:v>
                </c:pt>
                <c:pt idx="926">
                  <c:v>55560</c:v>
                </c:pt>
                <c:pt idx="927">
                  <c:v>55620</c:v>
                </c:pt>
                <c:pt idx="928">
                  <c:v>55680</c:v>
                </c:pt>
                <c:pt idx="929">
                  <c:v>55740</c:v>
                </c:pt>
                <c:pt idx="930">
                  <c:v>55800</c:v>
                </c:pt>
                <c:pt idx="931">
                  <c:v>55860</c:v>
                </c:pt>
                <c:pt idx="932">
                  <c:v>55920</c:v>
                </c:pt>
                <c:pt idx="933">
                  <c:v>55980</c:v>
                </c:pt>
                <c:pt idx="934">
                  <c:v>56040</c:v>
                </c:pt>
                <c:pt idx="935">
                  <c:v>56100</c:v>
                </c:pt>
                <c:pt idx="936">
                  <c:v>56160</c:v>
                </c:pt>
                <c:pt idx="937">
                  <c:v>56220</c:v>
                </c:pt>
                <c:pt idx="938">
                  <c:v>56280</c:v>
                </c:pt>
                <c:pt idx="939">
                  <c:v>56340</c:v>
                </c:pt>
                <c:pt idx="940">
                  <c:v>56400</c:v>
                </c:pt>
                <c:pt idx="941">
                  <c:v>56460</c:v>
                </c:pt>
                <c:pt idx="942">
                  <c:v>56520</c:v>
                </c:pt>
                <c:pt idx="943">
                  <c:v>56580</c:v>
                </c:pt>
                <c:pt idx="944">
                  <c:v>56640</c:v>
                </c:pt>
                <c:pt idx="945">
                  <c:v>56700</c:v>
                </c:pt>
                <c:pt idx="946">
                  <c:v>56760</c:v>
                </c:pt>
                <c:pt idx="947">
                  <c:v>56820</c:v>
                </c:pt>
                <c:pt idx="948">
                  <c:v>56880</c:v>
                </c:pt>
                <c:pt idx="949">
                  <c:v>56940</c:v>
                </c:pt>
                <c:pt idx="950">
                  <c:v>57000</c:v>
                </c:pt>
                <c:pt idx="951">
                  <c:v>57060</c:v>
                </c:pt>
                <c:pt idx="952">
                  <c:v>57120</c:v>
                </c:pt>
                <c:pt idx="953">
                  <c:v>57180</c:v>
                </c:pt>
                <c:pt idx="954">
                  <c:v>57240</c:v>
                </c:pt>
                <c:pt idx="955">
                  <c:v>57300</c:v>
                </c:pt>
                <c:pt idx="956">
                  <c:v>57360</c:v>
                </c:pt>
                <c:pt idx="957">
                  <c:v>57420</c:v>
                </c:pt>
                <c:pt idx="958">
                  <c:v>57480</c:v>
                </c:pt>
                <c:pt idx="959">
                  <c:v>57540</c:v>
                </c:pt>
                <c:pt idx="960">
                  <c:v>57600</c:v>
                </c:pt>
                <c:pt idx="961">
                  <c:v>57660</c:v>
                </c:pt>
                <c:pt idx="962">
                  <c:v>57720</c:v>
                </c:pt>
                <c:pt idx="963">
                  <c:v>57780</c:v>
                </c:pt>
                <c:pt idx="964">
                  <c:v>57840</c:v>
                </c:pt>
                <c:pt idx="965">
                  <c:v>57900</c:v>
                </c:pt>
                <c:pt idx="966">
                  <c:v>57960</c:v>
                </c:pt>
                <c:pt idx="967">
                  <c:v>58020</c:v>
                </c:pt>
                <c:pt idx="968">
                  <c:v>58080</c:v>
                </c:pt>
                <c:pt idx="969">
                  <c:v>58140</c:v>
                </c:pt>
                <c:pt idx="970">
                  <c:v>58200</c:v>
                </c:pt>
                <c:pt idx="971">
                  <c:v>58260</c:v>
                </c:pt>
                <c:pt idx="972">
                  <c:v>58320</c:v>
                </c:pt>
                <c:pt idx="973">
                  <c:v>58380</c:v>
                </c:pt>
                <c:pt idx="974">
                  <c:v>58440</c:v>
                </c:pt>
                <c:pt idx="975">
                  <c:v>58500</c:v>
                </c:pt>
                <c:pt idx="976">
                  <c:v>58560</c:v>
                </c:pt>
                <c:pt idx="977">
                  <c:v>58620</c:v>
                </c:pt>
                <c:pt idx="978">
                  <c:v>58680</c:v>
                </c:pt>
                <c:pt idx="979">
                  <c:v>58740</c:v>
                </c:pt>
                <c:pt idx="980">
                  <c:v>58800</c:v>
                </c:pt>
                <c:pt idx="981">
                  <c:v>58860</c:v>
                </c:pt>
                <c:pt idx="982">
                  <c:v>58920</c:v>
                </c:pt>
                <c:pt idx="983">
                  <c:v>58980</c:v>
                </c:pt>
                <c:pt idx="984">
                  <c:v>59040</c:v>
                </c:pt>
                <c:pt idx="985">
                  <c:v>59100</c:v>
                </c:pt>
                <c:pt idx="986">
                  <c:v>59160</c:v>
                </c:pt>
                <c:pt idx="987">
                  <c:v>59220</c:v>
                </c:pt>
                <c:pt idx="988">
                  <c:v>59280</c:v>
                </c:pt>
                <c:pt idx="989">
                  <c:v>59340</c:v>
                </c:pt>
                <c:pt idx="990">
                  <c:v>59400</c:v>
                </c:pt>
                <c:pt idx="991">
                  <c:v>59460</c:v>
                </c:pt>
                <c:pt idx="992">
                  <c:v>59520</c:v>
                </c:pt>
                <c:pt idx="993">
                  <c:v>59580</c:v>
                </c:pt>
                <c:pt idx="994">
                  <c:v>59640</c:v>
                </c:pt>
                <c:pt idx="995">
                  <c:v>59700</c:v>
                </c:pt>
                <c:pt idx="996">
                  <c:v>59760</c:v>
                </c:pt>
                <c:pt idx="997">
                  <c:v>59820</c:v>
                </c:pt>
                <c:pt idx="998">
                  <c:v>59880</c:v>
                </c:pt>
                <c:pt idx="999">
                  <c:v>59940</c:v>
                </c:pt>
                <c:pt idx="1000">
                  <c:v>60000</c:v>
                </c:pt>
                <c:pt idx="1001">
                  <c:v>60060</c:v>
                </c:pt>
                <c:pt idx="1002">
                  <c:v>60120</c:v>
                </c:pt>
                <c:pt idx="1003">
                  <c:v>60180</c:v>
                </c:pt>
                <c:pt idx="1004">
                  <c:v>60240</c:v>
                </c:pt>
                <c:pt idx="1005">
                  <c:v>60300</c:v>
                </c:pt>
                <c:pt idx="1006">
                  <c:v>60360</c:v>
                </c:pt>
                <c:pt idx="1007">
                  <c:v>60420</c:v>
                </c:pt>
                <c:pt idx="1008">
                  <c:v>60480</c:v>
                </c:pt>
                <c:pt idx="1009">
                  <c:v>60540</c:v>
                </c:pt>
                <c:pt idx="1010">
                  <c:v>60600</c:v>
                </c:pt>
                <c:pt idx="1011">
                  <c:v>60660</c:v>
                </c:pt>
                <c:pt idx="1012">
                  <c:v>60720</c:v>
                </c:pt>
                <c:pt idx="1013">
                  <c:v>60780</c:v>
                </c:pt>
                <c:pt idx="1014">
                  <c:v>60840</c:v>
                </c:pt>
                <c:pt idx="1015">
                  <c:v>60900</c:v>
                </c:pt>
                <c:pt idx="1016">
                  <c:v>60960</c:v>
                </c:pt>
                <c:pt idx="1017">
                  <c:v>61020</c:v>
                </c:pt>
                <c:pt idx="1018">
                  <c:v>61080</c:v>
                </c:pt>
                <c:pt idx="1019">
                  <c:v>61140</c:v>
                </c:pt>
                <c:pt idx="1020">
                  <c:v>61200</c:v>
                </c:pt>
                <c:pt idx="1021">
                  <c:v>61260</c:v>
                </c:pt>
                <c:pt idx="1022">
                  <c:v>61320</c:v>
                </c:pt>
                <c:pt idx="1023">
                  <c:v>61380</c:v>
                </c:pt>
                <c:pt idx="1024">
                  <c:v>61440</c:v>
                </c:pt>
                <c:pt idx="1025">
                  <c:v>61500</c:v>
                </c:pt>
                <c:pt idx="1026">
                  <c:v>61560</c:v>
                </c:pt>
                <c:pt idx="1027">
                  <c:v>61620</c:v>
                </c:pt>
                <c:pt idx="1028">
                  <c:v>61680</c:v>
                </c:pt>
                <c:pt idx="1029">
                  <c:v>61740</c:v>
                </c:pt>
                <c:pt idx="1030">
                  <c:v>61800</c:v>
                </c:pt>
                <c:pt idx="1031">
                  <c:v>61860</c:v>
                </c:pt>
                <c:pt idx="1032">
                  <c:v>61920</c:v>
                </c:pt>
                <c:pt idx="1033">
                  <c:v>61980</c:v>
                </c:pt>
                <c:pt idx="1034">
                  <c:v>62040</c:v>
                </c:pt>
                <c:pt idx="1035">
                  <c:v>62100</c:v>
                </c:pt>
                <c:pt idx="1036">
                  <c:v>62160</c:v>
                </c:pt>
                <c:pt idx="1037">
                  <c:v>62220</c:v>
                </c:pt>
                <c:pt idx="1038">
                  <c:v>62280</c:v>
                </c:pt>
                <c:pt idx="1039">
                  <c:v>62340</c:v>
                </c:pt>
                <c:pt idx="1040">
                  <c:v>62400</c:v>
                </c:pt>
                <c:pt idx="1041">
                  <c:v>62460</c:v>
                </c:pt>
                <c:pt idx="1042">
                  <c:v>62520</c:v>
                </c:pt>
                <c:pt idx="1043">
                  <c:v>62580</c:v>
                </c:pt>
                <c:pt idx="1044">
                  <c:v>62640</c:v>
                </c:pt>
                <c:pt idx="1045">
                  <c:v>62700</c:v>
                </c:pt>
                <c:pt idx="1046">
                  <c:v>62760</c:v>
                </c:pt>
                <c:pt idx="1047">
                  <c:v>62820</c:v>
                </c:pt>
                <c:pt idx="1048">
                  <c:v>62880</c:v>
                </c:pt>
                <c:pt idx="1049">
                  <c:v>62940</c:v>
                </c:pt>
                <c:pt idx="1050">
                  <c:v>63000</c:v>
                </c:pt>
                <c:pt idx="1051">
                  <c:v>63060</c:v>
                </c:pt>
                <c:pt idx="1052">
                  <c:v>63120</c:v>
                </c:pt>
                <c:pt idx="1053">
                  <c:v>63180</c:v>
                </c:pt>
                <c:pt idx="1054">
                  <c:v>63240</c:v>
                </c:pt>
                <c:pt idx="1055">
                  <c:v>63300</c:v>
                </c:pt>
                <c:pt idx="1056">
                  <c:v>63360</c:v>
                </c:pt>
                <c:pt idx="1057">
                  <c:v>63420</c:v>
                </c:pt>
                <c:pt idx="1058">
                  <c:v>63480</c:v>
                </c:pt>
                <c:pt idx="1059">
                  <c:v>63540</c:v>
                </c:pt>
                <c:pt idx="1060">
                  <c:v>63600</c:v>
                </c:pt>
                <c:pt idx="1061">
                  <c:v>63660</c:v>
                </c:pt>
                <c:pt idx="1062">
                  <c:v>63720</c:v>
                </c:pt>
                <c:pt idx="1063">
                  <c:v>63780</c:v>
                </c:pt>
                <c:pt idx="1064">
                  <c:v>63840</c:v>
                </c:pt>
                <c:pt idx="1065">
                  <c:v>63900</c:v>
                </c:pt>
                <c:pt idx="1066">
                  <c:v>63960</c:v>
                </c:pt>
                <c:pt idx="1067">
                  <c:v>64020</c:v>
                </c:pt>
                <c:pt idx="1068">
                  <c:v>64080</c:v>
                </c:pt>
                <c:pt idx="1069">
                  <c:v>64140</c:v>
                </c:pt>
                <c:pt idx="1070">
                  <c:v>64200</c:v>
                </c:pt>
                <c:pt idx="1071">
                  <c:v>64260</c:v>
                </c:pt>
                <c:pt idx="1072">
                  <c:v>64320</c:v>
                </c:pt>
                <c:pt idx="1073">
                  <c:v>64380</c:v>
                </c:pt>
                <c:pt idx="1074">
                  <c:v>64440</c:v>
                </c:pt>
                <c:pt idx="1075">
                  <c:v>64500</c:v>
                </c:pt>
                <c:pt idx="1076">
                  <c:v>64560</c:v>
                </c:pt>
                <c:pt idx="1077">
                  <c:v>64620</c:v>
                </c:pt>
                <c:pt idx="1078">
                  <c:v>64680</c:v>
                </c:pt>
                <c:pt idx="1079">
                  <c:v>64740</c:v>
                </c:pt>
                <c:pt idx="1080">
                  <c:v>64800</c:v>
                </c:pt>
                <c:pt idx="1081">
                  <c:v>64860</c:v>
                </c:pt>
                <c:pt idx="1082">
                  <c:v>64920</c:v>
                </c:pt>
                <c:pt idx="1083">
                  <c:v>64980</c:v>
                </c:pt>
                <c:pt idx="1084">
                  <c:v>65040</c:v>
                </c:pt>
                <c:pt idx="1085">
                  <c:v>65100</c:v>
                </c:pt>
                <c:pt idx="1086">
                  <c:v>65160</c:v>
                </c:pt>
                <c:pt idx="1087">
                  <c:v>65220</c:v>
                </c:pt>
                <c:pt idx="1088">
                  <c:v>65280</c:v>
                </c:pt>
                <c:pt idx="1089">
                  <c:v>65340</c:v>
                </c:pt>
                <c:pt idx="1090">
                  <c:v>65400</c:v>
                </c:pt>
                <c:pt idx="1091">
                  <c:v>65460</c:v>
                </c:pt>
                <c:pt idx="1092">
                  <c:v>65520</c:v>
                </c:pt>
                <c:pt idx="1093">
                  <c:v>65580</c:v>
                </c:pt>
                <c:pt idx="1094">
                  <c:v>65640</c:v>
                </c:pt>
                <c:pt idx="1095">
                  <c:v>65700</c:v>
                </c:pt>
                <c:pt idx="1096">
                  <c:v>65760</c:v>
                </c:pt>
                <c:pt idx="1097">
                  <c:v>65820</c:v>
                </c:pt>
                <c:pt idx="1098">
                  <c:v>65880</c:v>
                </c:pt>
                <c:pt idx="1099">
                  <c:v>65940</c:v>
                </c:pt>
                <c:pt idx="1100">
                  <c:v>66000</c:v>
                </c:pt>
                <c:pt idx="1101">
                  <c:v>66060</c:v>
                </c:pt>
                <c:pt idx="1102">
                  <c:v>66120</c:v>
                </c:pt>
                <c:pt idx="1103">
                  <c:v>66180</c:v>
                </c:pt>
                <c:pt idx="1104">
                  <c:v>66240</c:v>
                </c:pt>
                <c:pt idx="1105">
                  <c:v>66300</c:v>
                </c:pt>
                <c:pt idx="1106">
                  <c:v>66360</c:v>
                </c:pt>
                <c:pt idx="1107">
                  <c:v>66420</c:v>
                </c:pt>
                <c:pt idx="1108">
                  <c:v>66480</c:v>
                </c:pt>
                <c:pt idx="1109">
                  <c:v>66540</c:v>
                </c:pt>
                <c:pt idx="1110">
                  <c:v>66600</c:v>
                </c:pt>
                <c:pt idx="1111">
                  <c:v>66660</c:v>
                </c:pt>
                <c:pt idx="1112">
                  <c:v>66720</c:v>
                </c:pt>
                <c:pt idx="1113">
                  <c:v>66780</c:v>
                </c:pt>
                <c:pt idx="1114">
                  <c:v>66840</c:v>
                </c:pt>
                <c:pt idx="1115">
                  <c:v>66900</c:v>
                </c:pt>
                <c:pt idx="1116">
                  <c:v>66960</c:v>
                </c:pt>
                <c:pt idx="1117">
                  <c:v>67020</c:v>
                </c:pt>
                <c:pt idx="1118">
                  <c:v>67080</c:v>
                </c:pt>
                <c:pt idx="1119">
                  <c:v>67140</c:v>
                </c:pt>
                <c:pt idx="1120">
                  <c:v>67200</c:v>
                </c:pt>
                <c:pt idx="1121">
                  <c:v>67260</c:v>
                </c:pt>
                <c:pt idx="1122">
                  <c:v>67320</c:v>
                </c:pt>
                <c:pt idx="1123">
                  <c:v>67380</c:v>
                </c:pt>
                <c:pt idx="1124">
                  <c:v>67440</c:v>
                </c:pt>
                <c:pt idx="1125">
                  <c:v>67500</c:v>
                </c:pt>
                <c:pt idx="1126">
                  <c:v>67560</c:v>
                </c:pt>
                <c:pt idx="1127">
                  <c:v>67620</c:v>
                </c:pt>
                <c:pt idx="1128">
                  <c:v>67680</c:v>
                </c:pt>
                <c:pt idx="1129">
                  <c:v>67740</c:v>
                </c:pt>
                <c:pt idx="1130">
                  <c:v>67800</c:v>
                </c:pt>
                <c:pt idx="1131">
                  <c:v>67860</c:v>
                </c:pt>
                <c:pt idx="1132">
                  <c:v>67920</c:v>
                </c:pt>
                <c:pt idx="1133">
                  <c:v>67980</c:v>
                </c:pt>
                <c:pt idx="1134">
                  <c:v>68040</c:v>
                </c:pt>
                <c:pt idx="1135">
                  <c:v>68100</c:v>
                </c:pt>
                <c:pt idx="1136">
                  <c:v>68160</c:v>
                </c:pt>
                <c:pt idx="1137">
                  <c:v>68220</c:v>
                </c:pt>
                <c:pt idx="1138">
                  <c:v>68280</c:v>
                </c:pt>
                <c:pt idx="1139">
                  <c:v>68340</c:v>
                </c:pt>
                <c:pt idx="1140">
                  <c:v>68400</c:v>
                </c:pt>
                <c:pt idx="1141">
                  <c:v>68460</c:v>
                </c:pt>
                <c:pt idx="1142">
                  <c:v>68520</c:v>
                </c:pt>
                <c:pt idx="1143">
                  <c:v>68580</c:v>
                </c:pt>
                <c:pt idx="1144">
                  <c:v>68640</c:v>
                </c:pt>
                <c:pt idx="1145">
                  <c:v>68700</c:v>
                </c:pt>
                <c:pt idx="1146">
                  <c:v>68760</c:v>
                </c:pt>
                <c:pt idx="1147">
                  <c:v>68820</c:v>
                </c:pt>
                <c:pt idx="1148">
                  <c:v>68880</c:v>
                </c:pt>
                <c:pt idx="1149">
                  <c:v>68940</c:v>
                </c:pt>
                <c:pt idx="1150">
                  <c:v>69000</c:v>
                </c:pt>
                <c:pt idx="1151">
                  <c:v>69060</c:v>
                </c:pt>
                <c:pt idx="1152">
                  <c:v>69120</c:v>
                </c:pt>
                <c:pt idx="1153">
                  <c:v>69180</c:v>
                </c:pt>
                <c:pt idx="1154">
                  <c:v>69240</c:v>
                </c:pt>
                <c:pt idx="1155">
                  <c:v>69300</c:v>
                </c:pt>
                <c:pt idx="1156">
                  <c:v>69360</c:v>
                </c:pt>
                <c:pt idx="1157">
                  <c:v>69420</c:v>
                </c:pt>
                <c:pt idx="1158">
                  <c:v>69480</c:v>
                </c:pt>
                <c:pt idx="1159">
                  <c:v>69540</c:v>
                </c:pt>
                <c:pt idx="1160">
                  <c:v>69600</c:v>
                </c:pt>
                <c:pt idx="1161">
                  <c:v>69660</c:v>
                </c:pt>
                <c:pt idx="1162">
                  <c:v>69720</c:v>
                </c:pt>
                <c:pt idx="1163">
                  <c:v>69780</c:v>
                </c:pt>
                <c:pt idx="1164">
                  <c:v>69840</c:v>
                </c:pt>
                <c:pt idx="1165">
                  <c:v>69900</c:v>
                </c:pt>
                <c:pt idx="1166">
                  <c:v>69960</c:v>
                </c:pt>
                <c:pt idx="1167">
                  <c:v>70020</c:v>
                </c:pt>
                <c:pt idx="1168">
                  <c:v>70080</c:v>
                </c:pt>
                <c:pt idx="1169">
                  <c:v>70140</c:v>
                </c:pt>
                <c:pt idx="1170">
                  <c:v>70200</c:v>
                </c:pt>
                <c:pt idx="1171">
                  <c:v>70260</c:v>
                </c:pt>
                <c:pt idx="1172">
                  <c:v>70320</c:v>
                </c:pt>
                <c:pt idx="1173">
                  <c:v>70380</c:v>
                </c:pt>
                <c:pt idx="1174">
                  <c:v>70440</c:v>
                </c:pt>
                <c:pt idx="1175">
                  <c:v>70500</c:v>
                </c:pt>
                <c:pt idx="1176">
                  <c:v>70560</c:v>
                </c:pt>
                <c:pt idx="1177">
                  <c:v>70620</c:v>
                </c:pt>
                <c:pt idx="1178">
                  <c:v>70680</c:v>
                </c:pt>
                <c:pt idx="1179">
                  <c:v>70740</c:v>
                </c:pt>
                <c:pt idx="1180">
                  <c:v>70800</c:v>
                </c:pt>
                <c:pt idx="1181">
                  <c:v>70860</c:v>
                </c:pt>
                <c:pt idx="1182">
                  <c:v>70920</c:v>
                </c:pt>
                <c:pt idx="1183">
                  <c:v>70980</c:v>
                </c:pt>
                <c:pt idx="1184">
                  <c:v>71040</c:v>
                </c:pt>
                <c:pt idx="1185">
                  <c:v>71100</c:v>
                </c:pt>
                <c:pt idx="1186">
                  <c:v>71160</c:v>
                </c:pt>
                <c:pt idx="1187">
                  <c:v>71220</c:v>
                </c:pt>
                <c:pt idx="1188">
                  <c:v>71280</c:v>
                </c:pt>
                <c:pt idx="1189">
                  <c:v>71340</c:v>
                </c:pt>
                <c:pt idx="1190">
                  <c:v>71400</c:v>
                </c:pt>
                <c:pt idx="1191">
                  <c:v>71460</c:v>
                </c:pt>
                <c:pt idx="1192">
                  <c:v>71520</c:v>
                </c:pt>
                <c:pt idx="1193">
                  <c:v>71580</c:v>
                </c:pt>
                <c:pt idx="1194">
                  <c:v>71640</c:v>
                </c:pt>
                <c:pt idx="1195">
                  <c:v>71700</c:v>
                </c:pt>
                <c:pt idx="1196">
                  <c:v>71760</c:v>
                </c:pt>
                <c:pt idx="1197">
                  <c:v>71820</c:v>
                </c:pt>
                <c:pt idx="1198">
                  <c:v>71880</c:v>
                </c:pt>
                <c:pt idx="1199">
                  <c:v>71940</c:v>
                </c:pt>
                <c:pt idx="1200">
                  <c:v>72000</c:v>
                </c:pt>
                <c:pt idx="1201">
                  <c:v>72060</c:v>
                </c:pt>
                <c:pt idx="1202">
                  <c:v>72120</c:v>
                </c:pt>
                <c:pt idx="1203">
                  <c:v>72180</c:v>
                </c:pt>
                <c:pt idx="1204">
                  <c:v>72240</c:v>
                </c:pt>
                <c:pt idx="1205">
                  <c:v>72300</c:v>
                </c:pt>
                <c:pt idx="1206">
                  <c:v>72360</c:v>
                </c:pt>
                <c:pt idx="1207">
                  <c:v>72420</c:v>
                </c:pt>
                <c:pt idx="1208">
                  <c:v>72480</c:v>
                </c:pt>
                <c:pt idx="1209">
                  <c:v>72540</c:v>
                </c:pt>
                <c:pt idx="1210">
                  <c:v>72600</c:v>
                </c:pt>
                <c:pt idx="1211">
                  <c:v>72660</c:v>
                </c:pt>
                <c:pt idx="1212">
                  <c:v>72720</c:v>
                </c:pt>
                <c:pt idx="1213">
                  <c:v>72780</c:v>
                </c:pt>
                <c:pt idx="1214">
                  <c:v>72840</c:v>
                </c:pt>
                <c:pt idx="1215">
                  <c:v>72900</c:v>
                </c:pt>
                <c:pt idx="1216">
                  <c:v>72960</c:v>
                </c:pt>
                <c:pt idx="1217">
                  <c:v>73020</c:v>
                </c:pt>
                <c:pt idx="1218">
                  <c:v>73080</c:v>
                </c:pt>
                <c:pt idx="1219">
                  <c:v>73140</c:v>
                </c:pt>
                <c:pt idx="1220">
                  <c:v>73200</c:v>
                </c:pt>
                <c:pt idx="1221">
                  <c:v>73260</c:v>
                </c:pt>
                <c:pt idx="1222">
                  <c:v>73320</c:v>
                </c:pt>
                <c:pt idx="1223">
                  <c:v>73380</c:v>
                </c:pt>
                <c:pt idx="1224">
                  <c:v>73440</c:v>
                </c:pt>
                <c:pt idx="1225">
                  <c:v>73500</c:v>
                </c:pt>
                <c:pt idx="1226">
                  <c:v>73560</c:v>
                </c:pt>
                <c:pt idx="1227">
                  <c:v>73620</c:v>
                </c:pt>
                <c:pt idx="1228">
                  <c:v>73680</c:v>
                </c:pt>
                <c:pt idx="1229">
                  <c:v>73740</c:v>
                </c:pt>
                <c:pt idx="1230">
                  <c:v>73800</c:v>
                </c:pt>
                <c:pt idx="1231">
                  <c:v>73860</c:v>
                </c:pt>
                <c:pt idx="1232">
                  <c:v>73920</c:v>
                </c:pt>
                <c:pt idx="1233">
                  <c:v>73980</c:v>
                </c:pt>
                <c:pt idx="1234">
                  <c:v>74040</c:v>
                </c:pt>
                <c:pt idx="1235">
                  <c:v>74100</c:v>
                </c:pt>
                <c:pt idx="1236">
                  <c:v>74160</c:v>
                </c:pt>
                <c:pt idx="1237">
                  <c:v>74220</c:v>
                </c:pt>
                <c:pt idx="1238">
                  <c:v>74280</c:v>
                </c:pt>
                <c:pt idx="1239">
                  <c:v>74340</c:v>
                </c:pt>
                <c:pt idx="1240">
                  <c:v>74400</c:v>
                </c:pt>
                <c:pt idx="1241">
                  <c:v>74460</c:v>
                </c:pt>
                <c:pt idx="1242">
                  <c:v>74520</c:v>
                </c:pt>
                <c:pt idx="1243">
                  <c:v>74580</c:v>
                </c:pt>
                <c:pt idx="1244">
                  <c:v>74640</c:v>
                </c:pt>
                <c:pt idx="1245">
                  <c:v>74700</c:v>
                </c:pt>
                <c:pt idx="1246">
                  <c:v>74760</c:v>
                </c:pt>
                <c:pt idx="1247">
                  <c:v>74820</c:v>
                </c:pt>
                <c:pt idx="1248">
                  <c:v>74880</c:v>
                </c:pt>
                <c:pt idx="1249">
                  <c:v>74940</c:v>
                </c:pt>
                <c:pt idx="1250">
                  <c:v>75000</c:v>
                </c:pt>
                <c:pt idx="1251">
                  <c:v>75060</c:v>
                </c:pt>
                <c:pt idx="1252">
                  <c:v>75120</c:v>
                </c:pt>
                <c:pt idx="1253">
                  <c:v>75180</c:v>
                </c:pt>
                <c:pt idx="1254">
                  <c:v>75240</c:v>
                </c:pt>
                <c:pt idx="1255">
                  <c:v>75300</c:v>
                </c:pt>
                <c:pt idx="1256">
                  <c:v>75360</c:v>
                </c:pt>
                <c:pt idx="1257">
                  <c:v>75420</c:v>
                </c:pt>
                <c:pt idx="1258">
                  <c:v>75480</c:v>
                </c:pt>
                <c:pt idx="1259">
                  <c:v>75540</c:v>
                </c:pt>
                <c:pt idx="1260">
                  <c:v>75600</c:v>
                </c:pt>
                <c:pt idx="1261">
                  <c:v>75660</c:v>
                </c:pt>
                <c:pt idx="1262">
                  <c:v>75720</c:v>
                </c:pt>
                <c:pt idx="1263">
                  <c:v>75780</c:v>
                </c:pt>
                <c:pt idx="1264">
                  <c:v>75840</c:v>
                </c:pt>
                <c:pt idx="1265">
                  <c:v>75900</c:v>
                </c:pt>
                <c:pt idx="1266">
                  <c:v>75960</c:v>
                </c:pt>
                <c:pt idx="1267">
                  <c:v>76020</c:v>
                </c:pt>
                <c:pt idx="1268">
                  <c:v>76080</c:v>
                </c:pt>
                <c:pt idx="1269">
                  <c:v>76140</c:v>
                </c:pt>
                <c:pt idx="1270">
                  <c:v>76200</c:v>
                </c:pt>
                <c:pt idx="1271">
                  <c:v>76260</c:v>
                </c:pt>
                <c:pt idx="1272">
                  <c:v>76320</c:v>
                </c:pt>
                <c:pt idx="1273">
                  <c:v>76380</c:v>
                </c:pt>
                <c:pt idx="1274">
                  <c:v>76440</c:v>
                </c:pt>
                <c:pt idx="1275">
                  <c:v>76500</c:v>
                </c:pt>
                <c:pt idx="1276">
                  <c:v>76560</c:v>
                </c:pt>
                <c:pt idx="1277">
                  <c:v>76620</c:v>
                </c:pt>
                <c:pt idx="1278">
                  <c:v>76680</c:v>
                </c:pt>
                <c:pt idx="1279">
                  <c:v>76740</c:v>
                </c:pt>
                <c:pt idx="1280">
                  <c:v>76800</c:v>
                </c:pt>
                <c:pt idx="1281">
                  <c:v>76860</c:v>
                </c:pt>
                <c:pt idx="1282">
                  <c:v>76920</c:v>
                </c:pt>
                <c:pt idx="1283">
                  <c:v>76980</c:v>
                </c:pt>
                <c:pt idx="1284">
                  <c:v>77040</c:v>
                </c:pt>
                <c:pt idx="1285">
                  <c:v>77100</c:v>
                </c:pt>
                <c:pt idx="1286">
                  <c:v>77160</c:v>
                </c:pt>
                <c:pt idx="1287">
                  <c:v>77220</c:v>
                </c:pt>
                <c:pt idx="1288">
                  <c:v>77280</c:v>
                </c:pt>
                <c:pt idx="1289">
                  <c:v>77340</c:v>
                </c:pt>
                <c:pt idx="1290">
                  <c:v>77400</c:v>
                </c:pt>
                <c:pt idx="1291">
                  <c:v>77460</c:v>
                </c:pt>
                <c:pt idx="1292">
                  <c:v>77520</c:v>
                </c:pt>
                <c:pt idx="1293">
                  <c:v>77580</c:v>
                </c:pt>
                <c:pt idx="1294">
                  <c:v>77640</c:v>
                </c:pt>
                <c:pt idx="1295">
                  <c:v>77700</c:v>
                </c:pt>
                <c:pt idx="1296">
                  <c:v>77760</c:v>
                </c:pt>
                <c:pt idx="1297">
                  <c:v>77820</c:v>
                </c:pt>
                <c:pt idx="1298">
                  <c:v>77880</c:v>
                </c:pt>
                <c:pt idx="1299">
                  <c:v>77940</c:v>
                </c:pt>
                <c:pt idx="1300">
                  <c:v>78000</c:v>
                </c:pt>
                <c:pt idx="1301">
                  <c:v>78060</c:v>
                </c:pt>
                <c:pt idx="1302">
                  <c:v>78120</c:v>
                </c:pt>
                <c:pt idx="1303">
                  <c:v>78180</c:v>
                </c:pt>
                <c:pt idx="1304">
                  <c:v>78240</c:v>
                </c:pt>
                <c:pt idx="1305">
                  <c:v>78300</c:v>
                </c:pt>
                <c:pt idx="1306">
                  <c:v>78360</c:v>
                </c:pt>
                <c:pt idx="1307">
                  <c:v>78420</c:v>
                </c:pt>
                <c:pt idx="1308">
                  <c:v>78480</c:v>
                </c:pt>
                <c:pt idx="1309">
                  <c:v>78540</c:v>
                </c:pt>
                <c:pt idx="1310">
                  <c:v>78600</c:v>
                </c:pt>
                <c:pt idx="1311">
                  <c:v>78660</c:v>
                </c:pt>
                <c:pt idx="1312">
                  <c:v>78720</c:v>
                </c:pt>
                <c:pt idx="1313">
                  <c:v>78780</c:v>
                </c:pt>
                <c:pt idx="1314">
                  <c:v>78840</c:v>
                </c:pt>
                <c:pt idx="1315">
                  <c:v>78900</c:v>
                </c:pt>
                <c:pt idx="1316">
                  <c:v>78960</c:v>
                </c:pt>
                <c:pt idx="1317">
                  <c:v>79020</c:v>
                </c:pt>
                <c:pt idx="1318">
                  <c:v>79080</c:v>
                </c:pt>
                <c:pt idx="1319">
                  <c:v>79140</c:v>
                </c:pt>
                <c:pt idx="1320">
                  <c:v>79200</c:v>
                </c:pt>
                <c:pt idx="1321">
                  <c:v>79260</c:v>
                </c:pt>
                <c:pt idx="1322">
                  <c:v>79320</c:v>
                </c:pt>
                <c:pt idx="1323">
                  <c:v>79380</c:v>
                </c:pt>
                <c:pt idx="1324">
                  <c:v>79440</c:v>
                </c:pt>
                <c:pt idx="1325">
                  <c:v>79500</c:v>
                </c:pt>
                <c:pt idx="1326">
                  <c:v>79560</c:v>
                </c:pt>
                <c:pt idx="1327">
                  <c:v>79620</c:v>
                </c:pt>
                <c:pt idx="1328">
                  <c:v>79680</c:v>
                </c:pt>
                <c:pt idx="1329">
                  <c:v>79740</c:v>
                </c:pt>
                <c:pt idx="1330">
                  <c:v>79800</c:v>
                </c:pt>
                <c:pt idx="1331">
                  <c:v>79860</c:v>
                </c:pt>
                <c:pt idx="1332">
                  <c:v>79920</c:v>
                </c:pt>
                <c:pt idx="1333">
                  <c:v>79980</c:v>
                </c:pt>
                <c:pt idx="1334">
                  <c:v>80040</c:v>
                </c:pt>
                <c:pt idx="1335">
                  <c:v>80100</c:v>
                </c:pt>
                <c:pt idx="1336">
                  <c:v>80160</c:v>
                </c:pt>
                <c:pt idx="1337">
                  <c:v>80220</c:v>
                </c:pt>
                <c:pt idx="1338">
                  <c:v>80280</c:v>
                </c:pt>
                <c:pt idx="1339">
                  <c:v>80340</c:v>
                </c:pt>
                <c:pt idx="1340">
                  <c:v>80400</c:v>
                </c:pt>
                <c:pt idx="1341">
                  <c:v>80460</c:v>
                </c:pt>
                <c:pt idx="1342">
                  <c:v>80520</c:v>
                </c:pt>
                <c:pt idx="1343">
                  <c:v>80580</c:v>
                </c:pt>
                <c:pt idx="1344">
                  <c:v>80640</c:v>
                </c:pt>
                <c:pt idx="1345">
                  <c:v>80700</c:v>
                </c:pt>
                <c:pt idx="1346">
                  <c:v>80760</c:v>
                </c:pt>
                <c:pt idx="1347">
                  <c:v>80820</c:v>
                </c:pt>
                <c:pt idx="1348">
                  <c:v>80880</c:v>
                </c:pt>
                <c:pt idx="1349">
                  <c:v>80940</c:v>
                </c:pt>
                <c:pt idx="1350">
                  <c:v>81000</c:v>
                </c:pt>
                <c:pt idx="1351">
                  <c:v>81060</c:v>
                </c:pt>
                <c:pt idx="1352">
                  <c:v>81120</c:v>
                </c:pt>
                <c:pt idx="1353">
                  <c:v>81180</c:v>
                </c:pt>
                <c:pt idx="1354">
                  <c:v>81240</c:v>
                </c:pt>
                <c:pt idx="1355">
                  <c:v>81300</c:v>
                </c:pt>
                <c:pt idx="1356">
                  <c:v>81360</c:v>
                </c:pt>
                <c:pt idx="1357">
                  <c:v>81420</c:v>
                </c:pt>
                <c:pt idx="1358">
                  <c:v>81480</c:v>
                </c:pt>
                <c:pt idx="1359">
                  <c:v>81540</c:v>
                </c:pt>
                <c:pt idx="1360">
                  <c:v>81600</c:v>
                </c:pt>
                <c:pt idx="1361">
                  <c:v>81660</c:v>
                </c:pt>
                <c:pt idx="1362">
                  <c:v>81720</c:v>
                </c:pt>
                <c:pt idx="1363">
                  <c:v>81780</c:v>
                </c:pt>
                <c:pt idx="1364">
                  <c:v>81840</c:v>
                </c:pt>
                <c:pt idx="1365">
                  <c:v>81900</c:v>
                </c:pt>
                <c:pt idx="1366">
                  <c:v>81960</c:v>
                </c:pt>
                <c:pt idx="1367">
                  <c:v>82020</c:v>
                </c:pt>
                <c:pt idx="1368">
                  <c:v>82080</c:v>
                </c:pt>
                <c:pt idx="1369">
                  <c:v>82140</c:v>
                </c:pt>
                <c:pt idx="1370">
                  <c:v>82200</c:v>
                </c:pt>
                <c:pt idx="1371">
                  <c:v>82260</c:v>
                </c:pt>
                <c:pt idx="1372">
                  <c:v>82320</c:v>
                </c:pt>
                <c:pt idx="1373">
                  <c:v>82380</c:v>
                </c:pt>
                <c:pt idx="1374">
                  <c:v>82440</c:v>
                </c:pt>
                <c:pt idx="1375">
                  <c:v>82500</c:v>
                </c:pt>
                <c:pt idx="1376">
                  <c:v>82560</c:v>
                </c:pt>
                <c:pt idx="1377">
                  <c:v>82620</c:v>
                </c:pt>
                <c:pt idx="1378">
                  <c:v>82680</c:v>
                </c:pt>
                <c:pt idx="1379">
                  <c:v>82740</c:v>
                </c:pt>
                <c:pt idx="1380">
                  <c:v>82800</c:v>
                </c:pt>
                <c:pt idx="1381">
                  <c:v>82860</c:v>
                </c:pt>
                <c:pt idx="1382">
                  <c:v>82920</c:v>
                </c:pt>
                <c:pt idx="1383">
                  <c:v>82980</c:v>
                </c:pt>
                <c:pt idx="1384">
                  <c:v>83040</c:v>
                </c:pt>
                <c:pt idx="1385">
                  <c:v>83100</c:v>
                </c:pt>
                <c:pt idx="1386">
                  <c:v>83160</c:v>
                </c:pt>
                <c:pt idx="1387">
                  <c:v>83220</c:v>
                </c:pt>
                <c:pt idx="1388">
                  <c:v>83280</c:v>
                </c:pt>
                <c:pt idx="1389">
                  <c:v>83340</c:v>
                </c:pt>
                <c:pt idx="1390">
                  <c:v>83400</c:v>
                </c:pt>
                <c:pt idx="1391">
                  <c:v>83460</c:v>
                </c:pt>
                <c:pt idx="1392">
                  <c:v>83520</c:v>
                </c:pt>
                <c:pt idx="1393">
                  <c:v>83580</c:v>
                </c:pt>
                <c:pt idx="1394">
                  <c:v>83640</c:v>
                </c:pt>
                <c:pt idx="1395">
                  <c:v>83700</c:v>
                </c:pt>
                <c:pt idx="1396">
                  <c:v>83760</c:v>
                </c:pt>
                <c:pt idx="1397">
                  <c:v>83820</c:v>
                </c:pt>
                <c:pt idx="1398">
                  <c:v>83880</c:v>
                </c:pt>
                <c:pt idx="1399">
                  <c:v>83940</c:v>
                </c:pt>
                <c:pt idx="1400">
                  <c:v>84000</c:v>
                </c:pt>
                <c:pt idx="1401">
                  <c:v>84060</c:v>
                </c:pt>
                <c:pt idx="1402">
                  <c:v>84120</c:v>
                </c:pt>
                <c:pt idx="1403">
                  <c:v>84180</c:v>
                </c:pt>
                <c:pt idx="1404">
                  <c:v>84240</c:v>
                </c:pt>
                <c:pt idx="1405">
                  <c:v>84300</c:v>
                </c:pt>
                <c:pt idx="1406">
                  <c:v>84360</c:v>
                </c:pt>
                <c:pt idx="1407">
                  <c:v>84420</c:v>
                </c:pt>
                <c:pt idx="1408">
                  <c:v>84480</c:v>
                </c:pt>
                <c:pt idx="1409">
                  <c:v>84540</c:v>
                </c:pt>
                <c:pt idx="1410">
                  <c:v>84600</c:v>
                </c:pt>
                <c:pt idx="1411">
                  <c:v>84660</c:v>
                </c:pt>
                <c:pt idx="1412">
                  <c:v>84720</c:v>
                </c:pt>
                <c:pt idx="1413">
                  <c:v>84780</c:v>
                </c:pt>
                <c:pt idx="1414">
                  <c:v>84840</c:v>
                </c:pt>
                <c:pt idx="1415">
                  <c:v>84900</c:v>
                </c:pt>
                <c:pt idx="1416">
                  <c:v>84960</c:v>
                </c:pt>
                <c:pt idx="1417">
                  <c:v>85020</c:v>
                </c:pt>
                <c:pt idx="1418">
                  <c:v>85080</c:v>
                </c:pt>
                <c:pt idx="1419">
                  <c:v>85140</c:v>
                </c:pt>
                <c:pt idx="1420">
                  <c:v>85200</c:v>
                </c:pt>
                <c:pt idx="1421">
                  <c:v>85260</c:v>
                </c:pt>
                <c:pt idx="1422">
                  <c:v>85320</c:v>
                </c:pt>
                <c:pt idx="1423">
                  <c:v>85380</c:v>
                </c:pt>
                <c:pt idx="1424">
                  <c:v>85440</c:v>
                </c:pt>
                <c:pt idx="1425">
                  <c:v>85500</c:v>
                </c:pt>
                <c:pt idx="1426">
                  <c:v>85560</c:v>
                </c:pt>
                <c:pt idx="1427">
                  <c:v>85620</c:v>
                </c:pt>
                <c:pt idx="1428">
                  <c:v>85680</c:v>
                </c:pt>
                <c:pt idx="1429">
                  <c:v>85740</c:v>
                </c:pt>
                <c:pt idx="1430">
                  <c:v>85800</c:v>
                </c:pt>
                <c:pt idx="1431">
                  <c:v>85860</c:v>
                </c:pt>
                <c:pt idx="1432">
                  <c:v>85920</c:v>
                </c:pt>
                <c:pt idx="1433">
                  <c:v>85980</c:v>
                </c:pt>
                <c:pt idx="1434">
                  <c:v>86040</c:v>
                </c:pt>
                <c:pt idx="1435">
                  <c:v>86100</c:v>
                </c:pt>
                <c:pt idx="1436">
                  <c:v>86160</c:v>
                </c:pt>
                <c:pt idx="1437">
                  <c:v>86220</c:v>
                </c:pt>
                <c:pt idx="1438">
                  <c:v>86280</c:v>
                </c:pt>
                <c:pt idx="1439">
                  <c:v>86340</c:v>
                </c:pt>
                <c:pt idx="1440">
                  <c:v>0</c:v>
                </c:pt>
                <c:pt idx="1441">
                  <c:v>60</c:v>
                </c:pt>
                <c:pt idx="1442">
                  <c:v>120</c:v>
                </c:pt>
                <c:pt idx="1443">
                  <c:v>180</c:v>
                </c:pt>
                <c:pt idx="1444">
                  <c:v>240</c:v>
                </c:pt>
                <c:pt idx="1445">
                  <c:v>300</c:v>
                </c:pt>
                <c:pt idx="1446">
                  <c:v>360</c:v>
                </c:pt>
                <c:pt idx="1447">
                  <c:v>420</c:v>
                </c:pt>
                <c:pt idx="1448">
                  <c:v>480</c:v>
                </c:pt>
                <c:pt idx="1449">
                  <c:v>540</c:v>
                </c:pt>
                <c:pt idx="1450">
                  <c:v>600</c:v>
                </c:pt>
                <c:pt idx="1451">
                  <c:v>660</c:v>
                </c:pt>
                <c:pt idx="1452">
                  <c:v>720</c:v>
                </c:pt>
                <c:pt idx="1453">
                  <c:v>780</c:v>
                </c:pt>
                <c:pt idx="1454">
                  <c:v>840</c:v>
                </c:pt>
                <c:pt idx="1455">
                  <c:v>900</c:v>
                </c:pt>
                <c:pt idx="1456">
                  <c:v>960</c:v>
                </c:pt>
                <c:pt idx="1457">
                  <c:v>1020</c:v>
                </c:pt>
                <c:pt idx="1458">
                  <c:v>1080</c:v>
                </c:pt>
                <c:pt idx="1459">
                  <c:v>1140</c:v>
                </c:pt>
                <c:pt idx="1460">
                  <c:v>1200</c:v>
                </c:pt>
                <c:pt idx="1461">
                  <c:v>1260</c:v>
                </c:pt>
                <c:pt idx="1462">
                  <c:v>1320</c:v>
                </c:pt>
                <c:pt idx="1463">
                  <c:v>1380</c:v>
                </c:pt>
                <c:pt idx="1464">
                  <c:v>1440</c:v>
                </c:pt>
                <c:pt idx="1465">
                  <c:v>1500</c:v>
                </c:pt>
                <c:pt idx="1466">
                  <c:v>1560</c:v>
                </c:pt>
                <c:pt idx="1467">
                  <c:v>1620</c:v>
                </c:pt>
                <c:pt idx="1468">
                  <c:v>1680</c:v>
                </c:pt>
                <c:pt idx="1469">
                  <c:v>1740</c:v>
                </c:pt>
                <c:pt idx="1470">
                  <c:v>1800</c:v>
                </c:pt>
                <c:pt idx="1471">
                  <c:v>1860</c:v>
                </c:pt>
                <c:pt idx="1472">
                  <c:v>1920</c:v>
                </c:pt>
                <c:pt idx="1473">
                  <c:v>1980</c:v>
                </c:pt>
                <c:pt idx="1474">
                  <c:v>2040</c:v>
                </c:pt>
                <c:pt idx="1475">
                  <c:v>2100</c:v>
                </c:pt>
                <c:pt idx="1476">
                  <c:v>2160</c:v>
                </c:pt>
                <c:pt idx="1477">
                  <c:v>2220</c:v>
                </c:pt>
                <c:pt idx="1478">
                  <c:v>2280</c:v>
                </c:pt>
                <c:pt idx="1479">
                  <c:v>2340</c:v>
                </c:pt>
                <c:pt idx="1480">
                  <c:v>2400</c:v>
                </c:pt>
                <c:pt idx="1481">
                  <c:v>2460</c:v>
                </c:pt>
                <c:pt idx="1482">
                  <c:v>2520</c:v>
                </c:pt>
                <c:pt idx="1483">
                  <c:v>2580</c:v>
                </c:pt>
                <c:pt idx="1484">
                  <c:v>2640</c:v>
                </c:pt>
                <c:pt idx="1485">
                  <c:v>2700</c:v>
                </c:pt>
                <c:pt idx="1486">
                  <c:v>2760</c:v>
                </c:pt>
                <c:pt idx="1487">
                  <c:v>2820</c:v>
                </c:pt>
                <c:pt idx="1488">
                  <c:v>2880</c:v>
                </c:pt>
                <c:pt idx="1489">
                  <c:v>2940</c:v>
                </c:pt>
                <c:pt idx="1490">
                  <c:v>3000</c:v>
                </c:pt>
                <c:pt idx="1491">
                  <c:v>3060</c:v>
                </c:pt>
                <c:pt idx="1492">
                  <c:v>3120</c:v>
                </c:pt>
                <c:pt idx="1493">
                  <c:v>3180</c:v>
                </c:pt>
                <c:pt idx="1494">
                  <c:v>3240</c:v>
                </c:pt>
                <c:pt idx="1495">
                  <c:v>3300</c:v>
                </c:pt>
                <c:pt idx="1496">
                  <c:v>3360</c:v>
                </c:pt>
                <c:pt idx="1497">
                  <c:v>3420</c:v>
                </c:pt>
                <c:pt idx="1498">
                  <c:v>3480</c:v>
                </c:pt>
                <c:pt idx="1499">
                  <c:v>3540</c:v>
                </c:pt>
                <c:pt idx="1500">
                  <c:v>3600</c:v>
                </c:pt>
                <c:pt idx="1501">
                  <c:v>3660</c:v>
                </c:pt>
                <c:pt idx="1502">
                  <c:v>3720</c:v>
                </c:pt>
                <c:pt idx="1503">
                  <c:v>3780</c:v>
                </c:pt>
                <c:pt idx="1504">
                  <c:v>3840</c:v>
                </c:pt>
                <c:pt idx="1505">
                  <c:v>3900</c:v>
                </c:pt>
                <c:pt idx="1506">
                  <c:v>3960</c:v>
                </c:pt>
                <c:pt idx="1507">
                  <c:v>4020</c:v>
                </c:pt>
                <c:pt idx="1508">
                  <c:v>4080</c:v>
                </c:pt>
                <c:pt idx="1509">
                  <c:v>4140</c:v>
                </c:pt>
                <c:pt idx="1510">
                  <c:v>4200</c:v>
                </c:pt>
                <c:pt idx="1511">
                  <c:v>4260</c:v>
                </c:pt>
                <c:pt idx="1512">
                  <c:v>4320</c:v>
                </c:pt>
                <c:pt idx="1513">
                  <c:v>4380</c:v>
                </c:pt>
                <c:pt idx="1514">
                  <c:v>4440</c:v>
                </c:pt>
                <c:pt idx="1515">
                  <c:v>4500</c:v>
                </c:pt>
                <c:pt idx="1516">
                  <c:v>4560</c:v>
                </c:pt>
                <c:pt idx="1517">
                  <c:v>4620</c:v>
                </c:pt>
                <c:pt idx="1518">
                  <c:v>4680</c:v>
                </c:pt>
                <c:pt idx="1519">
                  <c:v>4740</c:v>
                </c:pt>
                <c:pt idx="1520">
                  <c:v>4800</c:v>
                </c:pt>
                <c:pt idx="1521">
                  <c:v>4860</c:v>
                </c:pt>
                <c:pt idx="1522">
                  <c:v>4920</c:v>
                </c:pt>
                <c:pt idx="1523">
                  <c:v>4980</c:v>
                </c:pt>
                <c:pt idx="1524">
                  <c:v>5040</c:v>
                </c:pt>
                <c:pt idx="1525">
                  <c:v>5100</c:v>
                </c:pt>
                <c:pt idx="1526">
                  <c:v>5160</c:v>
                </c:pt>
                <c:pt idx="1527">
                  <c:v>5220</c:v>
                </c:pt>
                <c:pt idx="1528">
                  <c:v>5280</c:v>
                </c:pt>
                <c:pt idx="1529">
                  <c:v>5340</c:v>
                </c:pt>
                <c:pt idx="1530">
                  <c:v>5400</c:v>
                </c:pt>
                <c:pt idx="1531">
                  <c:v>5460</c:v>
                </c:pt>
                <c:pt idx="1532">
                  <c:v>5520</c:v>
                </c:pt>
                <c:pt idx="1533">
                  <c:v>5580</c:v>
                </c:pt>
                <c:pt idx="1534">
                  <c:v>5640</c:v>
                </c:pt>
                <c:pt idx="1535">
                  <c:v>5700</c:v>
                </c:pt>
                <c:pt idx="1536">
                  <c:v>5760</c:v>
                </c:pt>
                <c:pt idx="1537">
                  <c:v>5820</c:v>
                </c:pt>
                <c:pt idx="1538">
                  <c:v>5880</c:v>
                </c:pt>
                <c:pt idx="1539">
                  <c:v>5940</c:v>
                </c:pt>
                <c:pt idx="1540">
                  <c:v>6000</c:v>
                </c:pt>
                <c:pt idx="1541">
                  <c:v>6060</c:v>
                </c:pt>
                <c:pt idx="1542">
                  <c:v>6120</c:v>
                </c:pt>
                <c:pt idx="1543">
                  <c:v>6180</c:v>
                </c:pt>
                <c:pt idx="1544">
                  <c:v>6240</c:v>
                </c:pt>
                <c:pt idx="1545">
                  <c:v>6300</c:v>
                </c:pt>
                <c:pt idx="1546">
                  <c:v>6360</c:v>
                </c:pt>
                <c:pt idx="1547">
                  <c:v>6420</c:v>
                </c:pt>
                <c:pt idx="1548">
                  <c:v>6480</c:v>
                </c:pt>
                <c:pt idx="1549">
                  <c:v>6540</c:v>
                </c:pt>
                <c:pt idx="1550">
                  <c:v>6600</c:v>
                </c:pt>
                <c:pt idx="1551">
                  <c:v>6660</c:v>
                </c:pt>
                <c:pt idx="1552">
                  <c:v>6720</c:v>
                </c:pt>
                <c:pt idx="1553">
                  <c:v>6780</c:v>
                </c:pt>
                <c:pt idx="1554">
                  <c:v>6840</c:v>
                </c:pt>
                <c:pt idx="1555">
                  <c:v>6900</c:v>
                </c:pt>
                <c:pt idx="1556">
                  <c:v>6960</c:v>
                </c:pt>
                <c:pt idx="1557">
                  <c:v>7020</c:v>
                </c:pt>
                <c:pt idx="1558">
                  <c:v>7080</c:v>
                </c:pt>
                <c:pt idx="1559">
                  <c:v>7140</c:v>
                </c:pt>
                <c:pt idx="1560">
                  <c:v>7200</c:v>
                </c:pt>
                <c:pt idx="1561">
                  <c:v>7260</c:v>
                </c:pt>
                <c:pt idx="1562">
                  <c:v>7320</c:v>
                </c:pt>
                <c:pt idx="1563">
                  <c:v>7380</c:v>
                </c:pt>
                <c:pt idx="1564">
                  <c:v>7440</c:v>
                </c:pt>
                <c:pt idx="1565">
                  <c:v>7500</c:v>
                </c:pt>
                <c:pt idx="1566">
                  <c:v>7560</c:v>
                </c:pt>
                <c:pt idx="1567">
                  <c:v>7620</c:v>
                </c:pt>
                <c:pt idx="1568">
                  <c:v>7680</c:v>
                </c:pt>
                <c:pt idx="1569">
                  <c:v>7740</c:v>
                </c:pt>
                <c:pt idx="1570">
                  <c:v>7800</c:v>
                </c:pt>
                <c:pt idx="1571">
                  <c:v>7860</c:v>
                </c:pt>
                <c:pt idx="1572">
                  <c:v>7920</c:v>
                </c:pt>
                <c:pt idx="1573">
                  <c:v>7980</c:v>
                </c:pt>
                <c:pt idx="1574">
                  <c:v>8040</c:v>
                </c:pt>
                <c:pt idx="1575">
                  <c:v>8100</c:v>
                </c:pt>
                <c:pt idx="1576">
                  <c:v>8160</c:v>
                </c:pt>
                <c:pt idx="1577">
                  <c:v>8220</c:v>
                </c:pt>
                <c:pt idx="1578">
                  <c:v>8280</c:v>
                </c:pt>
                <c:pt idx="1579">
                  <c:v>8340</c:v>
                </c:pt>
                <c:pt idx="1580">
                  <c:v>8400</c:v>
                </c:pt>
                <c:pt idx="1581">
                  <c:v>8460</c:v>
                </c:pt>
                <c:pt idx="1582">
                  <c:v>8520</c:v>
                </c:pt>
                <c:pt idx="1583">
                  <c:v>8580</c:v>
                </c:pt>
                <c:pt idx="1584">
                  <c:v>8640</c:v>
                </c:pt>
                <c:pt idx="1585">
                  <c:v>8700</c:v>
                </c:pt>
                <c:pt idx="1586">
                  <c:v>8760</c:v>
                </c:pt>
                <c:pt idx="1587">
                  <c:v>8820</c:v>
                </c:pt>
                <c:pt idx="1588">
                  <c:v>8880</c:v>
                </c:pt>
                <c:pt idx="1589">
                  <c:v>8940</c:v>
                </c:pt>
                <c:pt idx="1590">
                  <c:v>9000</c:v>
                </c:pt>
                <c:pt idx="1591">
                  <c:v>9060</c:v>
                </c:pt>
                <c:pt idx="1592">
                  <c:v>9120</c:v>
                </c:pt>
                <c:pt idx="1593">
                  <c:v>9180</c:v>
                </c:pt>
                <c:pt idx="1594">
                  <c:v>9240</c:v>
                </c:pt>
                <c:pt idx="1595">
                  <c:v>9300</c:v>
                </c:pt>
                <c:pt idx="1596">
                  <c:v>9360</c:v>
                </c:pt>
                <c:pt idx="1597">
                  <c:v>9420</c:v>
                </c:pt>
                <c:pt idx="1598">
                  <c:v>9480</c:v>
                </c:pt>
                <c:pt idx="1599">
                  <c:v>9540</c:v>
                </c:pt>
                <c:pt idx="1600">
                  <c:v>9600</c:v>
                </c:pt>
                <c:pt idx="1601">
                  <c:v>9660</c:v>
                </c:pt>
                <c:pt idx="1602">
                  <c:v>9720</c:v>
                </c:pt>
                <c:pt idx="1603">
                  <c:v>9780</c:v>
                </c:pt>
                <c:pt idx="1604">
                  <c:v>9840</c:v>
                </c:pt>
                <c:pt idx="1605">
                  <c:v>9900</c:v>
                </c:pt>
                <c:pt idx="1606">
                  <c:v>9960</c:v>
                </c:pt>
                <c:pt idx="1607">
                  <c:v>10020</c:v>
                </c:pt>
                <c:pt idx="1608">
                  <c:v>10080</c:v>
                </c:pt>
                <c:pt idx="1609">
                  <c:v>10140</c:v>
                </c:pt>
                <c:pt idx="1610">
                  <c:v>10200</c:v>
                </c:pt>
                <c:pt idx="1611">
                  <c:v>10260</c:v>
                </c:pt>
                <c:pt idx="1612">
                  <c:v>10320</c:v>
                </c:pt>
                <c:pt idx="1613">
                  <c:v>10380</c:v>
                </c:pt>
                <c:pt idx="1614">
                  <c:v>10440</c:v>
                </c:pt>
                <c:pt idx="1615">
                  <c:v>10500</c:v>
                </c:pt>
                <c:pt idx="1616">
                  <c:v>10560</c:v>
                </c:pt>
                <c:pt idx="1617">
                  <c:v>10620</c:v>
                </c:pt>
                <c:pt idx="1618">
                  <c:v>10680</c:v>
                </c:pt>
                <c:pt idx="1619">
                  <c:v>10740</c:v>
                </c:pt>
                <c:pt idx="1620">
                  <c:v>10800</c:v>
                </c:pt>
                <c:pt idx="1621">
                  <c:v>10860</c:v>
                </c:pt>
                <c:pt idx="1622">
                  <c:v>10920</c:v>
                </c:pt>
                <c:pt idx="1623">
                  <c:v>10980</c:v>
                </c:pt>
                <c:pt idx="1624">
                  <c:v>11040</c:v>
                </c:pt>
                <c:pt idx="1625">
                  <c:v>11100</c:v>
                </c:pt>
                <c:pt idx="1626">
                  <c:v>11160</c:v>
                </c:pt>
                <c:pt idx="1627">
                  <c:v>11220</c:v>
                </c:pt>
                <c:pt idx="1628">
                  <c:v>11280</c:v>
                </c:pt>
                <c:pt idx="1629">
                  <c:v>11340</c:v>
                </c:pt>
                <c:pt idx="1630">
                  <c:v>11400</c:v>
                </c:pt>
                <c:pt idx="1631">
                  <c:v>11460</c:v>
                </c:pt>
                <c:pt idx="1632">
                  <c:v>11520</c:v>
                </c:pt>
                <c:pt idx="1633">
                  <c:v>11580</c:v>
                </c:pt>
                <c:pt idx="1634">
                  <c:v>11640</c:v>
                </c:pt>
                <c:pt idx="1635">
                  <c:v>11700</c:v>
                </c:pt>
                <c:pt idx="1636">
                  <c:v>11760</c:v>
                </c:pt>
                <c:pt idx="1637">
                  <c:v>11820</c:v>
                </c:pt>
                <c:pt idx="1638">
                  <c:v>11880</c:v>
                </c:pt>
                <c:pt idx="1639">
                  <c:v>11940</c:v>
                </c:pt>
                <c:pt idx="1640">
                  <c:v>12000</c:v>
                </c:pt>
                <c:pt idx="1641">
                  <c:v>12060</c:v>
                </c:pt>
                <c:pt idx="1642">
                  <c:v>12120</c:v>
                </c:pt>
                <c:pt idx="1643">
                  <c:v>12180</c:v>
                </c:pt>
                <c:pt idx="1644">
                  <c:v>12240</c:v>
                </c:pt>
                <c:pt idx="1645">
                  <c:v>12300</c:v>
                </c:pt>
                <c:pt idx="1646">
                  <c:v>12360</c:v>
                </c:pt>
                <c:pt idx="1647">
                  <c:v>12420</c:v>
                </c:pt>
                <c:pt idx="1648">
                  <c:v>12480</c:v>
                </c:pt>
                <c:pt idx="1649">
                  <c:v>12540</c:v>
                </c:pt>
                <c:pt idx="1650">
                  <c:v>12600</c:v>
                </c:pt>
                <c:pt idx="1651">
                  <c:v>12660</c:v>
                </c:pt>
                <c:pt idx="1652">
                  <c:v>12720</c:v>
                </c:pt>
                <c:pt idx="1653">
                  <c:v>12780</c:v>
                </c:pt>
                <c:pt idx="1654">
                  <c:v>12840</c:v>
                </c:pt>
                <c:pt idx="1655">
                  <c:v>12900</c:v>
                </c:pt>
                <c:pt idx="1656">
                  <c:v>12960</c:v>
                </c:pt>
                <c:pt idx="1657">
                  <c:v>13020</c:v>
                </c:pt>
                <c:pt idx="1658">
                  <c:v>13080</c:v>
                </c:pt>
                <c:pt idx="1659">
                  <c:v>13140</c:v>
                </c:pt>
                <c:pt idx="1660">
                  <c:v>13200</c:v>
                </c:pt>
                <c:pt idx="1661">
                  <c:v>13260</c:v>
                </c:pt>
                <c:pt idx="1662">
                  <c:v>13320</c:v>
                </c:pt>
                <c:pt idx="1663">
                  <c:v>13380</c:v>
                </c:pt>
                <c:pt idx="1664">
                  <c:v>13440</c:v>
                </c:pt>
                <c:pt idx="1665">
                  <c:v>13500</c:v>
                </c:pt>
                <c:pt idx="1666">
                  <c:v>13560</c:v>
                </c:pt>
                <c:pt idx="1667">
                  <c:v>13620</c:v>
                </c:pt>
                <c:pt idx="1668">
                  <c:v>13680</c:v>
                </c:pt>
                <c:pt idx="1669">
                  <c:v>13740</c:v>
                </c:pt>
                <c:pt idx="1670">
                  <c:v>13800</c:v>
                </c:pt>
                <c:pt idx="1671">
                  <c:v>13860</c:v>
                </c:pt>
                <c:pt idx="1672">
                  <c:v>13920</c:v>
                </c:pt>
                <c:pt idx="1673">
                  <c:v>13980</c:v>
                </c:pt>
                <c:pt idx="1674">
                  <c:v>14040</c:v>
                </c:pt>
                <c:pt idx="1675">
                  <c:v>14100</c:v>
                </c:pt>
                <c:pt idx="1676">
                  <c:v>14160</c:v>
                </c:pt>
                <c:pt idx="1677">
                  <c:v>14220</c:v>
                </c:pt>
                <c:pt idx="1678">
                  <c:v>14280</c:v>
                </c:pt>
                <c:pt idx="1679">
                  <c:v>14340</c:v>
                </c:pt>
                <c:pt idx="1680">
                  <c:v>14400</c:v>
                </c:pt>
                <c:pt idx="1681">
                  <c:v>14460</c:v>
                </c:pt>
                <c:pt idx="1682">
                  <c:v>14520</c:v>
                </c:pt>
                <c:pt idx="1683">
                  <c:v>14580</c:v>
                </c:pt>
                <c:pt idx="1684">
                  <c:v>14640</c:v>
                </c:pt>
                <c:pt idx="1685">
                  <c:v>14700</c:v>
                </c:pt>
                <c:pt idx="1686">
                  <c:v>14760</c:v>
                </c:pt>
                <c:pt idx="1687">
                  <c:v>14820</c:v>
                </c:pt>
                <c:pt idx="1688">
                  <c:v>14880</c:v>
                </c:pt>
                <c:pt idx="1689">
                  <c:v>14940</c:v>
                </c:pt>
                <c:pt idx="1690">
                  <c:v>15000</c:v>
                </c:pt>
                <c:pt idx="1691">
                  <c:v>15060</c:v>
                </c:pt>
                <c:pt idx="1692">
                  <c:v>15120</c:v>
                </c:pt>
                <c:pt idx="1693">
                  <c:v>15180</c:v>
                </c:pt>
                <c:pt idx="1694">
                  <c:v>15240</c:v>
                </c:pt>
                <c:pt idx="1695">
                  <c:v>15300</c:v>
                </c:pt>
                <c:pt idx="1696">
                  <c:v>15360</c:v>
                </c:pt>
                <c:pt idx="1697">
                  <c:v>15420</c:v>
                </c:pt>
                <c:pt idx="1698">
                  <c:v>15480</c:v>
                </c:pt>
                <c:pt idx="1699">
                  <c:v>15540</c:v>
                </c:pt>
                <c:pt idx="1700">
                  <c:v>15600</c:v>
                </c:pt>
                <c:pt idx="1701">
                  <c:v>15660</c:v>
                </c:pt>
                <c:pt idx="1702">
                  <c:v>15720</c:v>
                </c:pt>
                <c:pt idx="1703">
                  <c:v>15780</c:v>
                </c:pt>
                <c:pt idx="1704">
                  <c:v>15840</c:v>
                </c:pt>
                <c:pt idx="1705">
                  <c:v>15900</c:v>
                </c:pt>
                <c:pt idx="1706">
                  <c:v>15960</c:v>
                </c:pt>
                <c:pt idx="1707">
                  <c:v>16020</c:v>
                </c:pt>
                <c:pt idx="1708">
                  <c:v>16080</c:v>
                </c:pt>
                <c:pt idx="1709">
                  <c:v>16140</c:v>
                </c:pt>
                <c:pt idx="1710">
                  <c:v>16200</c:v>
                </c:pt>
                <c:pt idx="1711">
                  <c:v>16260</c:v>
                </c:pt>
                <c:pt idx="1712">
                  <c:v>16320</c:v>
                </c:pt>
                <c:pt idx="1713">
                  <c:v>16380</c:v>
                </c:pt>
                <c:pt idx="1714">
                  <c:v>16440</c:v>
                </c:pt>
                <c:pt idx="1715">
                  <c:v>16500</c:v>
                </c:pt>
                <c:pt idx="1716">
                  <c:v>16560</c:v>
                </c:pt>
                <c:pt idx="1717">
                  <c:v>16620</c:v>
                </c:pt>
                <c:pt idx="1718">
                  <c:v>16680</c:v>
                </c:pt>
                <c:pt idx="1719">
                  <c:v>16740</c:v>
                </c:pt>
                <c:pt idx="1720">
                  <c:v>16800</c:v>
                </c:pt>
                <c:pt idx="1721">
                  <c:v>16860</c:v>
                </c:pt>
                <c:pt idx="1722">
                  <c:v>16920</c:v>
                </c:pt>
                <c:pt idx="1723">
                  <c:v>16980</c:v>
                </c:pt>
                <c:pt idx="1724">
                  <c:v>17040</c:v>
                </c:pt>
                <c:pt idx="1725">
                  <c:v>17100</c:v>
                </c:pt>
                <c:pt idx="1726">
                  <c:v>17160</c:v>
                </c:pt>
                <c:pt idx="1727">
                  <c:v>17220</c:v>
                </c:pt>
                <c:pt idx="1728">
                  <c:v>17280</c:v>
                </c:pt>
                <c:pt idx="1729">
                  <c:v>17340</c:v>
                </c:pt>
                <c:pt idx="1730">
                  <c:v>17400</c:v>
                </c:pt>
                <c:pt idx="1731">
                  <c:v>17460</c:v>
                </c:pt>
                <c:pt idx="1732">
                  <c:v>17520</c:v>
                </c:pt>
                <c:pt idx="1733">
                  <c:v>17580</c:v>
                </c:pt>
                <c:pt idx="1734">
                  <c:v>17640</c:v>
                </c:pt>
                <c:pt idx="1735">
                  <c:v>17700</c:v>
                </c:pt>
                <c:pt idx="1736">
                  <c:v>17760</c:v>
                </c:pt>
                <c:pt idx="1737">
                  <c:v>17820</c:v>
                </c:pt>
                <c:pt idx="1738">
                  <c:v>17880</c:v>
                </c:pt>
                <c:pt idx="1739">
                  <c:v>17940</c:v>
                </c:pt>
                <c:pt idx="1740">
                  <c:v>18000</c:v>
                </c:pt>
                <c:pt idx="1741">
                  <c:v>18060</c:v>
                </c:pt>
                <c:pt idx="1742">
                  <c:v>18120</c:v>
                </c:pt>
                <c:pt idx="1743">
                  <c:v>18180</c:v>
                </c:pt>
                <c:pt idx="1744">
                  <c:v>18240</c:v>
                </c:pt>
                <c:pt idx="1745">
                  <c:v>18300</c:v>
                </c:pt>
                <c:pt idx="1746">
                  <c:v>18360</c:v>
                </c:pt>
                <c:pt idx="1747">
                  <c:v>18420</c:v>
                </c:pt>
                <c:pt idx="1748">
                  <c:v>18480</c:v>
                </c:pt>
                <c:pt idx="1749">
                  <c:v>18540</c:v>
                </c:pt>
                <c:pt idx="1750">
                  <c:v>18600</c:v>
                </c:pt>
                <c:pt idx="1751">
                  <c:v>18660</c:v>
                </c:pt>
                <c:pt idx="1752">
                  <c:v>18720</c:v>
                </c:pt>
                <c:pt idx="1753">
                  <c:v>18780</c:v>
                </c:pt>
                <c:pt idx="1754">
                  <c:v>18840</c:v>
                </c:pt>
                <c:pt idx="1755">
                  <c:v>18900</c:v>
                </c:pt>
                <c:pt idx="1756">
                  <c:v>18960</c:v>
                </c:pt>
                <c:pt idx="1757">
                  <c:v>19020</c:v>
                </c:pt>
                <c:pt idx="1758">
                  <c:v>19080</c:v>
                </c:pt>
                <c:pt idx="1759">
                  <c:v>19140</c:v>
                </c:pt>
                <c:pt idx="1760">
                  <c:v>19200</c:v>
                </c:pt>
                <c:pt idx="1761">
                  <c:v>19260</c:v>
                </c:pt>
                <c:pt idx="1762">
                  <c:v>19320</c:v>
                </c:pt>
                <c:pt idx="1763">
                  <c:v>19380</c:v>
                </c:pt>
                <c:pt idx="1764">
                  <c:v>19440</c:v>
                </c:pt>
                <c:pt idx="1765">
                  <c:v>19500</c:v>
                </c:pt>
                <c:pt idx="1766">
                  <c:v>19560</c:v>
                </c:pt>
                <c:pt idx="1767">
                  <c:v>19620</c:v>
                </c:pt>
                <c:pt idx="1768">
                  <c:v>19680</c:v>
                </c:pt>
                <c:pt idx="1769">
                  <c:v>19740</c:v>
                </c:pt>
                <c:pt idx="1770">
                  <c:v>19800</c:v>
                </c:pt>
                <c:pt idx="1771">
                  <c:v>19860</c:v>
                </c:pt>
                <c:pt idx="1772">
                  <c:v>19920</c:v>
                </c:pt>
                <c:pt idx="1773">
                  <c:v>19980</c:v>
                </c:pt>
                <c:pt idx="1774">
                  <c:v>20040</c:v>
                </c:pt>
                <c:pt idx="1775">
                  <c:v>20100</c:v>
                </c:pt>
                <c:pt idx="1776">
                  <c:v>20160</c:v>
                </c:pt>
                <c:pt idx="1777">
                  <c:v>20220</c:v>
                </c:pt>
                <c:pt idx="1778">
                  <c:v>20280</c:v>
                </c:pt>
                <c:pt idx="1779">
                  <c:v>20340</c:v>
                </c:pt>
                <c:pt idx="1780">
                  <c:v>20400</c:v>
                </c:pt>
                <c:pt idx="1781">
                  <c:v>20460</c:v>
                </c:pt>
                <c:pt idx="1782">
                  <c:v>20520</c:v>
                </c:pt>
                <c:pt idx="1783">
                  <c:v>20580</c:v>
                </c:pt>
                <c:pt idx="1784">
                  <c:v>20640</c:v>
                </c:pt>
                <c:pt idx="1785">
                  <c:v>20700</c:v>
                </c:pt>
                <c:pt idx="1786">
                  <c:v>20760</c:v>
                </c:pt>
                <c:pt idx="1787">
                  <c:v>20820</c:v>
                </c:pt>
                <c:pt idx="1788">
                  <c:v>20880</c:v>
                </c:pt>
                <c:pt idx="1789">
                  <c:v>20940</c:v>
                </c:pt>
                <c:pt idx="1790">
                  <c:v>21000</c:v>
                </c:pt>
                <c:pt idx="1791">
                  <c:v>21060</c:v>
                </c:pt>
                <c:pt idx="1792">
                  <c:v>21120</c:v>
                </c:pt>
                <c:pt idx="1793">
                  <c:v>21180</c:v>
                </c:pt>
                <c:pt idx="1794">
                  <c:v>21240</c:v>
                </c:pt>
                <c:pt idx="1795">
                  <c:v>21300</c:v>
                </c:pt>
                <c:pt idx="1796">
                  <c:v>21360</c:v>
                </c:pt>
                <c:pt idx="1797">
                  <c:v>21420</c:v>
                </c:pt>
                <c:pt idx="1798">
                  <c:v>21480</c:v>
                </c:pt>
                <c:pt idx="1799">
                  <c:v>21540</c:v>
                </c:pt>
                <c:pt idx="1800">
                  <c:v>21600</c:v>
                </c:pt>
                <c:pt idx="1801">
                  <c:v>21660</c:v>
                </c:pt>
                <c:pt idx="1802">
                  <c:v>21720</c:v>
                </c:pt>
                <c:pt idx="1803">
                  <c:v>21780</c:v>
                </c:pt>
                <c:pt idx="1804">
                  <c:v>21840</c:v>
                </c:pt>
                <c:pt idx="1805">
                  <c:v>21900</c:v>
                </c:pt>
                <c:pt idx="1806">
                  <c:v>21960</c:v>
                </c:pt>
                <c:pt idx="1807">
                  <c:v>22020</c:v>
                </c:pt>
                <c:pt idx="1808">
                  <c:v>22080</c:v>
                </c:pt>
                <c:pt idx="1809">
                  <c:v>22140</c:v>
                </c:pt>
                <c:pt idx="1810">
                  <c:v>22200</c:v>
                </c:pt>
                <c:pt idx="1811">
                  <c:v>22260</c:v>
                </c:pt>
                <c:pt idx="1812">
                  <c:v>22320</c:v>
                </c:pt>
                <c:pt idx="1813">
                  <c:v>22380</c:v>
                </c:pt>
                <c:pt idx="1814">
                  <c:v>22440</c:v>
                </c:pt>
                <c:pt idx="1815">
                  <c:v>22500</c:v>
                </c:pt>
                <c:pt idx="1816">
                  <c:v>22560</c:v>
                </c:pt>
                <c:pt idx="1817">
                  <c:v>22620</c:v>
                </c:pt>
                <c:pt idx="1818">
                  <c:v>22680</c:v>
                </c:pt>
                <c:pt idx="1819">
                  <c:v>22740</c:v>
                </c:pt>
                <c:pt idx="1820">
                  <c:v>22800</c:v>
                </c:pt>
                <c:pt idx="1821">
                  <c:v>22860</c:v>
                </c:pt>
                <c:pt idx="1822">
                  <c:v>22920</c:v>
                </c:pt>
                <c:pt idx="1823">
                  <c:v>22980</c:v>
                </c:pt>
                <c:pt idx="1824">
                  <c:v>23040</c:v>
                </c:pt>
                <c:pt idx="1825">
                  <c:v>23100</c:v>
                </c:pt>
                <c:pt idx="1826">
                  <c:v>23160</c:v>
                </c:pt>
                <c:pt idx="1827">
                  <c:v>23220</c:v>
                </c:pt>
                <c:pt idx="1828">
                  <c:v>23280</c:v>
                </c:pt>
                <c:pt idx="1829">
                  <c:v>23340</c:v>
                </c:pt>
                <c:pt idx="1830">
                  <c:v>23400</c:v>
                </c:pt>
                <c:pt idx="1831">
                  <c:v>23460</c:v>
                </c:pt>
                <c:pt idx="1832">
                  <c:v>23520</c:v>
                </c:pt>
                <c:pt idx="1833">
                  <c:v>23580</c:v>
                </c:pt>
                <c:pt idx="1834">
                  <c:v>23640</c:v>
                </c:pt>
                <c:pt idx="1835">
                  <c:v>23700</c:v>
                </c:pt>
                <c:pt idx="1836">
                  <c:v>23760</c:v>
                </c:pt>
                <c:pt idx="1837">
                  <c:v>23820</c:v>
                </c:pt>
                <c:pt idx="1838">
                  <c:v>23880</c:v>
                </c:pt>
                <c:pt idx="1839">
                  <c:v>23940</c:v>
                </c:pt>
                <c:pt idx="1840">
                  <c:v>24000</c:v>
                </c:pt>
                <c:pt idx="1841">
                  <c:v>24060</c:v>
                </c:pt>
                <c:pt idx="1842">
                  <c:v>24120</c:v>
                </c:pt>
                <c:pt idx="1843">
                  <c:v>24180</c:v>
                </c:pt>
                <c:pt idx="1844">
                  <c:v>24240</c:v>
                </c:pt>
                <c:pt idx="1845">
                  <c:v>24300</c:v>
                </c:pt>
                <c:pt idx="1846">
                  <c:v>24360</c:v>
                </c:pt>
                <c:pt idx="1847">
                  <c:v>24420</c:v>
                </c:pt>
                <c:pt idx="1848">
                  <c:v>24480</c:v>
                </c:pt>
                <c:pt idx="1849">
                  <c:v>24540</c:v>
                </c:pt>
                <c:pt idx="1850">
                  <c:v>24600</c:v>
                </c:pt>
                <c:pt idx="1851">
                  <c:v>24660</c:v>
                </c:pt>
                <c:pt idx="1852">
                  <c:v>24720</c:v>
                </c:pt>
                <c:pt idx="1853">
                  <c:v>24780</c:v>
                </c:pt>
                <c:pt idx="1854">
                  <c:v>24840</c:v>
                </c:pt>
                <c:pt idx="1855">
                  <c:v>24900</c:v>
                </c:pt>
                <c:pt idx="1856">
                  <c:v>24960</c:v>
                </c:pt>
                <c:pt idx="1857">
                  <c:v>25020</c:v>
                </c:pt>
                <c:pt idx="1858">
                  <c:v>25080</c:v>
                </c:pt>
                <c:pt idx="1859">
                  <c:v>25140</c:v>
                </c:pt>
                <c:pt idx="1860">
                  <c:v>25200</c:v>
                </c:pt>
                <c:pt idx="1861">
                  <c:v>25260</c:v>
                </c:pt>
                <c:pt idx="1862">
                  <c:v>25320</c:v>
                </c:pt>
                <c:pt idx="1863">
                  <c:v>25380</c:v>
                </c:pt>
                <c:pt idx="1864">
                  <c:v>25440</c:v>
                </c:pt>
                <c:pt idx="1865">
                  <c:v>25500</c:v>
                </c:pt>
                <c:pt idx="1866">
                  <c:v>25560</c:v>
                </c:pt>
                <c:pt idx="1867">
                  <c:v>25620</c:v>
                </c:pt>
                <c:pt idx="1868">
                  <c:v>25680</c:v>
                </c:pt>
                <c:pt idx="1869">
                  <c:v>25740</c:v>
                </c:pt>
                <c:pt idx="1870">
                  <c:v>25800</c:v>
                </c:pt>
                <c:pt idx="1871">
                  <c:v>25860</c:v>
                </c:pt>
                <c:pt idx="1872">
                  <c:v>25920</c:v>
                </c:pt>
                <c:pt idx="1873">
                  <c:v>25980</c:v>
                </c:pt>
                <c:pt idx="1874">
                  <c:v>26040</c:v>
                </c:pt>
                <c:pt idx="1875">
                  <c:v>26100</c:v>
                </c:pt>
                <c:pt idx="1876">
                  <c:v>26160</c:v>
                </c:pt>
                <c:pt idx="1877">
                  <c:v>26220</c:v>
                </c:pt>
                <c:pt idx="1878">
                  <c:v>26280</c:v>
                </c:pt>
                <c:pt idx="1879">
                  <c:v>26340</c:v>
                </c:pt>
                <c:pt idx="1880">
                  <c:v>26400</c:v>
                </c:pt>
                <c:pt idx="1881">
                  <c:v>26460</c:v>
                </c:pt>
                <c:pt idx="1882">
                  <c:v>26520</c:v>
                </c:pt>
                <c:pt idx="1883">
                  <c:v>26580</c:v>
                </c:pt>
                <c:pt idx="1884">
                  <c:v>26640</c:v>
                </c:pt>
                <c:pt idx="1885">
                  <c:v>26700</c:v>
                </c:pt>
                <c:pt idx="1886">
                  <c:v>26760</c:v>
                </c:pt>
                <c:pt idx="1887">
                  <c:v>26820</c:v>
                </c:pt>
                <c:pt idx="1888">
                  <c:v>26880</c:v>
                </c:pt>
                <c:pt idx="1889">
                  <c:v>26940</c:v>
                </c:pt>
                <c:pt idx="1890">
                  <c:v>27000</c:v>
                </c:pt>
                <c:pt idx="1891">
                  <c:v>27060</c:v>
                </c:pt>
                <c:pt idx="1892">
                  <c:v>27120</c:v>
                </c:pt>
                <c:pt idx="1893">
                  <c:v>27180</c:v>
                </c:pt>
                <c:pt idx="1894">
                  <c:v>27240</c:v>
                </c:pt>
                <c:pt idx="1895">
                  <c:v>27300</c:v>
                </c:pt>
                <c:pt idx="1896">
                  <c:v>27360</c:v>
                </c:pt>
                <c:pt idx="1897">
                  <c:v>27420</c:v>
                </c:pt>
                <c:pt idx="1898">
                  <c:v>27480</c:v>
                </c:pt>
                <c:pt idx="1899">
                  <c:v>27540</c:v>
                </c:pt>
                <c:pt idx="1900">
                  <c:v>27600</c:v>
                </c:pt>
                <c:pt idx="1901">
                  <c:v>27660</c:v>
                </c:pt>
                <c:pt idx="1902">
                  <c:v>27720</c:v>
                </c:pt>
                <c:pt idx="1903">
                  <c:v>27780</c:v>
                </c:pt>
                <c:pt idx="1904">
                  <c:v>27840</c:v>
                </c:pt>
                <c:pt idx="1905">
                  <c:v>27900</c:v>
                </c:pt>
                <c:pt idx="1906">
                  <c:v>27960</c:v>
                </c:pt>
                <c:pt idx="1907">
                  <c:v>28020</c:v>
                </c:pt>
                <c:pt idx="1908">
                  <c:v>28080</c:v>
                </c:pt>
                <c:pt idx="1909">
                  <c:v>28140</c:v>
                </c:pt>
                <c:pt idx="1910">
                  <c:v>28200</c:v>
                </c:pt>
                <c:pt idx="1911">
                  <c:v>28260</c:v>
                </c:pt>
                <c:pt idx="1912">
                  <c:v>28320</c:v>
                </c:pt>
                <c:pt idx="1913">
                  <c:v>28380</c:v>
                </c:pt>
                <c:pt idx="1914">
                  <c:v>28440</c:v>
                </c:pt>
                <c:pt idx="1915">
                  <c:v>28500</c:v>
                </c:pt>
                <c:pt idx="1916">
                  <c:v>28560</c:v>
                </c:pt>
                <c:pt idx="1917">
                  <c:v>28620</c:v>
                </c:pt>
                <c:pt idx="1918">
                  <c:v>28680</c:v>
                </c:pt>
                <c:pt idx="1919">
                  <c:v>28740</c:v>
                </c:pt>
                <c:pt idx="1920">
                  <c:v>28800</c:v>
                </c:pt>
                <c:pt idx="1921">
                  <c:v>28860</c:v>
                </c:pt>
                <c:pt idx="1922">
                  <c:v>28920</c:v>
                </c:pt>
                <c:pt idx="1923">
                  <c:v>28980</c:v>
                </c:pt>
                <c:pt idx="1924">
                  <c:v>29040</c:v>
                </c:pt>
                <c:pt idx="1925">
                  <c:v>29100</c:v>
                </c:pt>
                <c:pt idx="1926">
                  <c:v>29160</c:v>
                </c:pt>
                <c:pt idx="1927">
                  <c:v>29220</c:v>
                </c:pt>
                <c:pt idx="1928">
                  <c:v>29280</c:v>
                </c:pt>
                <c:pt idx="1929">
                  <c:v>29340</c:v>
                </c:pt>
                <c:pt idx="1930">
                  <c:v>29400</c:v>
                </c:pt>
                <c:pt idx="1931">
                  <c:v>29460</c:v>
                </c:pt>
                <c:pt idx="1932">
                  <c:v>29520</c:v>
                </c:pt>
                <c:pt idx="1933">
                  <c:v>29580</c:v>
                </c:pt>
                <c:pt idx="1934">
                  <c:v>29640</c:v>
                </c:pt>
                <c:pt idx="1935">
                  <c:v>29700</c:v>
                </c:pt>
                <c:pt idx="1936">
                  <c:v>29760</c:v>
                </c:pt>
                <c:pt idx="1937">
                  <c:v>29820</c:v>
                </c:pt>
                <c:pt idx="1938">
                  <c:v>29880</c:v>
                </c:pt>
                <c:pt idx="1939">
                  <c:v>29940</c:v>
                </c:pt>
                <c:pt idx="1940">
                  <c:v>30000</c:v>
                </c:pt>
                <c:pt idx="1941">
                  <c:v>30060</c:v>
                </c:pt>
                <c:pt idx="1942">
                  <c:v>30120</c:v>
                </c:pt>
                <c:pt idx="1943">
                  <c:v>30180</c:v>
                </c:pt>
                <c:pt idx="1944">
                  <c:v>30240</c:v>
                </c:pt>
                <c:pt idx="1945">
                  <c:v>30300</c:v>
                </c:pt>
                <c:pt idx="1946">
                  <c:v>30360</c:v>
                </c:pt>
                <c:pt idx="1947">
                  <c:v>30420</c:v>
                </c:pt>
                <c:pt idx="1948">
                  <c:v>30480</c:v>
                </c:pt>
                <c:pt idx="1949">
                  <c:v>30540</c:v>
                </c:pt>
                <c:pt idx="1950">
                  <c:v>30600</c:v>
                </c:pt>
                <c:pt idx="1951">
                  <c:v>30660</c:v>
                </c:pt>
                <c:pt idx="1952">
                  <c:v>30720</c:v>
                </c:pt>
                <c:pt idx="1953">
                  <c:v>30780</c:v>
                </c:pt>
                <c:pt idx="1954">
                  <c:v>30840</c:v>
                </c:pt>
                <c:pt idx="1955">
                  <c:v>30900</c:v>
                </c:pt>
                <c:pt idx="1956">
                  <c:v>30960</c:v>
                </c:pt>
                <c:pt idx="1957">
                  <c:v>31020</c:v>
                </c:pt>
                <c:pt idx="1958">
                  <c:v>31080</c:v>
                </c:pt>
                <c:pt idx="1959">
                  <c:v>31140</c:v>
                </c:pt>
                <c:pt idx="1960">
                  <c:v>31200</c:v>
                </c:pt>
                <c:pt idx="1961">
                  <c:v>31260</c:v>
                </c:pt>
                <c:pt idx="1962">
                  <c:v>31320</c:v>
                </c:pt>
                <c:pt idx="1963">
                  <c:v>31380</c:v>
                </c:pt>
                <c:pt idx="1964">
                  <c:v>31440</c:v>
                </c:pt>
                <c:pt idx="1965">
                  <c:v>31500</c:v>
                </c:pt>
                <c:pt idx="1966">
                  <c:v>31560</c:v>
                </c:pt>
                <c:pt idx="1967">
                  <c:v>31620</c:v>
                </c:pt>
                <c:pt idx="1968">
                  <c:v>31680</c:v>
                </c:pt>
                <c:pt idx="1969">
                  <c:v>31740</c:v>
                </c:pt>
                <c:pt idx="1970">
                  <c:v>31800</c:v>
                </c:pt>
                <c:pt idx="1971">
                  <c:v>31860</c:v>
                </c:pt>
                <c:pt idx="1972">
                  <c:v>31920</c:v>
                </c:pt>
                <c:pt idx="1973">
                  <c:v>31980</c:v>
                </c:pt>
                <c:pt idx="1974">
                  <c:v>32040</c:v>
                </c:pt>
                <c:pt idx="1975">
                  <c:v>32100</c:v>
                </c:pt>
                <c:pt idx="1976">
                  <c:v>32160</c:v>
                </c:pt>
                <c:pt idx="1977">
                  <c:v>32220</c:v>
                </c:pt>
                <c:pt idx="1978">
                  <c:v>32280</c:v>
                </c:pt>
                <c:pt idx="1979">
                  <c:v>32340</c:v>
                </c:pt>
                <c:pt idx="1980">
                  <c:v>32400</c:v>
                </c:pt>
                <c:pt idx="1981">
                  <c:v>32460</c:v>
                </c:pt>
                <c:pt idx="1982">
                  <c:v>32520</c:v>
                </c:pt>
                <c:pt idx="1983">
                  <c:v>32580</c:v>
                </c:pt>
                <c:pt idx="1984">
                  <c:v>32640</c:v>
                </c:pt>
                <c:pt idx="1985">
                  <c:v>32700</c:v>
                </c:pt>
                <c:pt idx="1986">
                  <c:v>32760</c:v>
                </c:pt>
                <c:pt idx="1987">
                  <c:v>32820</c:v>
                </c:pt>
                <c:pt idx="1988">
                  <c:v>32880</c:v>
                </c:pt>
                <c:pt idx="1989">
                  <c:v>32940</c:v>
                </c:pt>
                <c:pt idx="1990">
                  <c:v>33000</c:v>
                </c:pt>
                <c:pt idx="1991">
                  <c:v>33060</c:v>
                </c:pt>
                <c:pt idx="1992">
                  <c:v>33120</c:v>
                </c:pt>
                <c:pt idx="1993">
                  <c:v>33180</c:v>
                </c:pt>
                <c:pt idx="1994">
                  <c:v>33240</c:v>
                </c:pt>
                <c:pt idx="1995">
                  <c:v>33300</c:v>
                </c:pt>
                <c:pt idx="1996">
                  <c:v>33360</c:v>
                </c:pt>
                <c:pt idx="1997">
                  <c:v>33420</c:v>
                </c:pt>
                <c:pt idx="1998">
                  <c:v>33480</c:v>
                </c:pt>
                <c:pt idx="1999">
                  <c:v>33540</c:v>
                </c:pt>
                <c:pt idx="2000">
                  <c:v>33600</c:v>
                </c:pt>
                <c:pt idx="2001">
                  <c:v>33660</c:v>
                </c:pt>
                <c:pt idx="2002">
                  <c:v>33720</c:v>
                </c:pt>
                <c:pt idx="2003">
                  <c:v>33780</c:v>
                </c:pt>
                <c:pt idx="2004">
                  <c:v>33840</c:v>
                </c:pt>
                <c:pt idx="2005">
                  <c:v>33900</c:v>
                </c:pt>
                <c:pt idx="2006">
                  <c:v>33960</c:v>
                </c:pt>
                <c:pt idx="2007">
                  <c:v>34020</c:v>
                </c:pt>
                <c:pt idx="2008">
                  <c:v>34080</c:v>
                </c:pt>
                <c:pt idx="2009">
                  <c:v>34140</c:v>
                </c:pt>
                <c:pt idx="2010">
                  <c:v>34200</c:v>
                </c:pt>
                <c:pt idx="2011">
                  <c:v>34260</c:v>
                </c:pt>
                <c:pt idx="2012">
                  <c:v>34320</c:v>
                </c:pt>
                <c:pt idx="2013">
                  <c:v>34380</c:v>
                </c:pt>
                <c:pt idx="2014">
                  <c:v>34440</c:v>
                </c:pt>
                <c:pt idx="2015">
                  <c:v>34500</c:v>
                </c:pt>
                <c:pt idx="2016">
                  <c:v>34560</c:v>
                </c:pt>
                <c:pt idx="2017">
                  <c:v>34620</c:v>
                </c:pt>
                <c:pt idx="2018">
                  <c:v>34680</c:v>
                </c:pt>
                <c:pt idx="2019">
                  <c:v>34740</c:v>
                </c:pt>
                <c:pt idx="2020">
                  <c:v>34800</c:v>
                </c:pt>
                <c:pt idx="2021">
                  <c:v>34860</c:v>
                </c:pt>
                <c:pt idx="2022">
                  <c:v>34920</c:v>
                </c:pt>
                <c:pt idx="2023">
                  <c:v>34980</c:v>
                </c:pt>
                <c:pt idx="2024">
                  <c:v>35040</c:v>
                </c:pt>
                <c:pt idx="2025">
                  <c:v>35100</c:v>
                </c:pt>
                <c:pt idx="2026">
                  <c:v>35160</c:v>
                </c:pt>
                <c:pt idx="2027">
                  <c:v>35220</c:v>
                </c:pt>
                <c:pt idx="2028">
                  <c:v>35280</c:v>
                </c:pt>
                <c:pt idx="2029">
                  <c:v>35340</c:v>
                </c:pt>
                <c:pt idx="2030">
                  <c:v>35400</c:v>
                </c:pt>
                <c:pt idx="2031">
                  <c:v>35460</c:v>
                </c:pt>
                <c:pt idx="2032">
                  <c:v>35520</c:v>
                </c:pt>
                <c:pt idx="2033">
                  <c:v>35580</c:v>
                </c:pt>
                <c:pt idx="2034">
                  <c:v>35640</c:v>
                </c:pt>
                <c:pt idx="2035">
                  <c:v>35700</c:v>
                </c:pt>
                <c:pt idx="2036">
                  <c:v>35760</c:v>
                </c:pt>
                <c:pt idx="2037">
                  <c:v>35820</c:v>
                </c:pt>
                <c:pt idx="2038">
                  <c:v>35880</c:v>
                </c:pt>
                <c:pt idx="2039">
                  <c:v>35940</c:v>
                </c:pt>
                <c:pt idx="2040">
                  <c:v>36000</c:v>
                </c:pt>
                <c:pt idx="2041">
                  <c:v>36060</c:v>
                </c:pt>
                <c:pt idx="2042">
                  <c:v>36120</c:v>
                </c:pt>
                <c:pt idx="2043">
                  <c:v>36180</c:v>
                </c:pt>
                <c:pt idx="2044">
                  <c:v>36240</c:v>
                </c:pt>
                <c:pt idx="2045">
                  <c:v>36300</c:v>
                </c:pt>
                <c:pt idx="2046">
                  <c:v>36360</c:v>
                </c:pt>
                <c:pt idx="2047">
                  <c:v>36420</c:v>
                </c:pt>
                <c:pt idx="2048">
                  <c:v>36480</c:v>
                </c:pt>
                <c:pt idx="2049">
                  <c:v>36540</c:v>
                </c:pt>
                <c:pt idx="2050">
                  <c:v>36600</c:v>
                </c:pt>
                <c:pt idx="2051">
                  <c:v>36660</c:v>
                </c:pt>
                <c:pt idx="2052">
                  <c:v>36720</c:v>
                </c:pt>
                <c:pt idx="2053">
                  <c:v>36780</c:v>
                </c:pt>
                <c:pt idx="2054">
                  <c:v>36840</c:v>
                </c:pt>
                <c:pt idx="2055">
                  <c:v>36900</c:v>
                </c:pt>
                <c:pt idx="2056">
                  <c:v>36960</c:v>
                </c:pt>
                <c:pt idx="2057">
                  <c:v>37020</c:v>
                </c:pt>
                <c:pt idx="2058">
                  <c:v>37080</c:v>
                </c:pt>
                <c:pt idx="2059">
                  <c:v>37140</c:v>
                </c:pt>
                <c:pt idx="2060">
                  <c:v>37200</c:v>
                </c:pt>
                <c:pt idx="2061">
                  <c:v>37260</c:v>
                </c:pt>
                <c:pt idx="2062">
                  <c:v>37320</c:v>
                </c:pt>
                <c:pt idx="2063">
                  <c:v>37380</c:v>
                </c:pt>
                <c:pt idx="2064">
                  <c:v>37440</c:v>
                </c:pt>
                <c:pt idx="2065">
                  <c:v>37500</c:v>
                </c:pt>
                <c:pt idx="2066">
                  <c:v>37560</c:v>
                </c:pt>
                <c:pt idx="2067">
                  <c:v>37620</c:v>
                </c:pt>
                <c:pt idx="2068">
                  <c:v>37680</c:v>
                </c:pt>
                <c:pt idx="2069">
                  <c:v>37740</c:v>
                </c:pt>
                <c:pt idx="2070">
                  <c:v>37800</c:v>
                </c:pt>
                <c:pt idx="2071">
                  <c:v>37860</c:v>
                </c:pt>
                <c:pt idx="2072">
                  <c:v>37920</c:v>
                </c:pt>
                <c:pt idx="2073">
                  <c:v>37980</c:v>
                </c:pt>
                <c:pt idx="2074">
                  <c:v>38040</c:v>
                </c:pt>
                <c:pt idx="2075">
                  <c:v>38100</c:v>
                </c:pt>
                <c:pt idx="2076">
                  <c:v>38160</c:v>
                </c:pt>
                <c:pt idx="2077">
                  <c:v>38220</c:v>
                </c:pt>
                <c:pt idx="2078">
                  <c:v>38280</c:v>
                </c:pt>
                <c:pt idx="2079">
                  <c:v>38340</c:v>
                </c:pt>
                <c:pt idx="2080">
                  <c:v>38400</c:v>
                </c:pt>
                <c:pt idx="2081">
                  <c:v>38460</c:v>
                </c:pt>
                <c:pt idx="2082">
                  <c:v>38520</c:v>
                </c:pt>
                <c:pt idx="2083">
                  <c:v>38580</c:v>
                </c:pt>
                <c:pt idx="2084">
                  <c:v>38640</c:v>
                </c:pt>
                <c:pt idx="2085">
                  <c:v>38700</c:v>
                </c:pt>
                <c:pt idx="2086">
                  <c:v>38760</c:v>
                </c:pt>
                <c:pt idx="2087">
                  <c:v>38820</c:v>
                </c:pt>
                <c:pt idx="2088">
                  <c:v>38880</c:v>
                </c:pt>
                <c:pt idx="2089">
                  <c:v>38940</c:v>
                </c:pt>
                <c:pt idx="2090">
                  <c:v>39000</c:v>
                </c:pt>
                <c:pt idx="2091">
                  <c:v>39060</c:v>
                </c:pt>
                <c:pt idx="2092">
                  <c:v>39120</c:v>
                </c:pt>
                <c:pt idx="2093">
                  <c:v>39180</c:v>
                </c:pt>
                <c:pt idx="2094">
                  <c:v>39240</c:v>
                </c:pt>
                <c:pt idx="2095">
                  <c:v>39300</c:v>
                </c:pt>
                <c:pt idx="2096">
                  <c:v>39360</c:v>
                </c:pt>
                <c:pt idx="2097">
                  <c:v>39420</c:v>
                </c:pt>
                <c:pt idx="2098">
                  <c:v>39480</c:v>
                </c:pt>
                <c:pt idx="2099">
                  <c:v>39540</c:v>
                </c:pt>
                <c:pt idx="2100">
                  <c:v>39600</c:v>
                </c:pt>
                <c:pt idx="2101">
                  <c:v>39660</c:v>
                </c:pt>
                <c:pt idx="2102">
                  <c:v>39720</c:v>
                </c:pt>
                <c:pt idx="2103">
                  <c:v>39780</c:v>
                </c:pt>
                <c:pt idx="2104">
                  <c:v>39840</c:v>
                </c:pt>
                <c:pt idx="2105">
                  <c:v>39900</c:v>
                </c:pt>
                <c:pt idx="2106">
                  <c:v>39960</c:v>
                </c:pt>
                <c:pt idx="2107">
                  <c:v>40020</c:v>
                </c:pt>
                <c:pt idx="2108">
                  <c:v>40080</c:v>
                </c:pt>
                <c:pt idx="2109">
                  <c:v>40140</c:v>
                </c:pt>
                <c:pt idx="2110">
                  <c:v>40200</c:v>
                </c:pt>
                <c:pt idx="2111">
                  <c:v>40260</c:v>
                </c:pt>
                <c:pt idx="2112">
                  <c:v>40320</c:v>
                </c:pt>
                <c:pt idx="2113">
                  <c:v>40380</c:v>
                </c:pt>
                <c:pt idx="2114">
                  <c:v>40440</c:v>
                </c:pt>
                <c:pt idx="2115">
                  <c:v>40500</c:v>
                </c:pt>
                <c:pt idx="2116">
                  <c:v>40560</c:v>
                </c:pt>
                <c:pt idx="2117">
                  <c:v>40620</c:v>
                </c:pt>
                <c:pt idx="2118">
                  <c:v>40680</c:v>
                </c:pt>
                <c:pt idx="2119">
                  <c:v>40740</c:v>
                </c:pt>
                <c:pt idx="2120">
                  <c:v>40800</c:v>
                </c:pt>
                <c:pt idx="2121">
                  <c:v>40860</c:v>
                </c:pt>
                <c:pt idx="2122">
                  <c:v>40920</c:v>
                </c:pt>
                <c:pt idx="2123">
                  <c:v>40980</c:v>
                </c:pt>
                <c:pt idx="2124">
                  <c:v>41040</c:v>
                </c:pt>
                <c:pt idx="2125">
                  <c:v>41100</c:v>
                </c:pt>
                <c:pt idx="2126">
                  <c:v>41160</c:v>
                </c:pt>
                <c:pt idx="2127">
                  <c:v>41220</c:v>
                </c:pt>
                <c:pt idx="2128">
                  <c:v>41280</c:v>
                </c:pt>
                <c:pt idx="2129">
                  <c:v>41340</c:v>
                </c:pt>
                <c:pt idx="2130">
                  <c:v>41400</c:v>
                </c:pt>
                <c:pt idx="2131">
                  <c:v>41460</c:v>
                </c:pt>
                <c:pt idx="2132">
                  <c:v>41520</c:v>
                </c:pt>
                <c:pt idx="2133">
                  <c:v>41580</c:v>
                </c:pt>
                <c:pt idx="2134">
                  <c:v>41640</c:v>
                </c:pt>
                <c:pt idx="2135">
                  <c:v>41700</c:v>
                </c:pt>
                <c:pt idx="2136">
                  <c:v>41760</c:v>
                </c:pt>
                <c:pt idx="2137">
                  <c:v>41820</c:v>
                </c:pt>
                <c:pt idx="2138">
                  <c:v>41880</c:v>
                </c:pt>
                <c:pt idx="2139">
                  <c:v>41940</c:v>
                </c:pt>
                <c:pt idx="2140">
                  <c:v>42000</c:v>
                </c:pt>
                <c:pt idx="2141">
                  <c:v>42060</c:v>
                </c:pt>
                <c:pt idx="2142">
                  <c:v>42120</c:v>
                </c:pt>
                <c:pt idx="2143">
                  <c:v>42180</c:v>
                </c:pt>
                <c:pt idx="2144">
                  <c:v>42240</c:v>
                </c:pt>
                <c:pt idx="2145">
                  <c:v>42300</c:v>
                </c:pt>
                <c:pt idx="2146">
                  <c:v>42360</c:v>
                </c:pt>
                <c:pt idx="2147">
                  <c:v>42420</c:v>
                </c:pt>
                <c:pt idx="2148">
                  <c:v>42480</c:v>
                </c:pt>
                <c:pt idx="2149">
                  <c:v>42540</c:v>
                </c:pt>
                <c:pt idx="2150">
                  <c:v>42600</c:v>
                </c:pt>
                <c:pt idx="2151">
                  <c:v>42660</c:v>
                </c:pt>
                <c:pt idx="2152">
                  <c:v>42720</c:v>
                </c:pt>
                <c:pt idx="2153">
                  <c:v>42780</c:v>
                </c:pt>
                <c:pt idx="2154">
                  <c:v>42840</c:v>
                </c:pt>
                <c:pt idx="2155">
                  <c:v>42900</c:v>
                </c:pt>
                <c:pt idx="2156">
                  <c:v>42960</c:v>
                </c:pt>
                <c:pt idx="2157">
                  <c:v>43020</c:v>
                </c:pt>
                <c:pt idx="2158">
                  <c:v>43080</c:v>
                </c:pt>
                <c:pt idx="2159">
                  <c:v>43140</c:v>
                </c:pt>
                <c:pt idx="2160">
                  <c:v>43200</c:v>
                </c:pt>
                <c:pt idx="2161">
                  <c:v>43260</c:v>
                </c:pt>
                <c:pt idx="2162">
                  <c:v>43320</c:v>
                </c:pt>
                <c:pt idx="2163">
                  <c:v>43380</c:v>
                </c:pt>
                <c:pt idx="2164">
                  <c:v>43440</c:v>
                </c:pt>
                <c:pt idx="2165">
                  <c:v>43500</c:v>
                </c:pt>
                <c:pt idx="2166">
                  <c:v>43560</c:v>
                </c:pt>
                <c:pt idx="2167">
                  <c:v>43620</c:v>
                </c:pt>
                <c:pt idx="2168">
                  <c:v>43680</c:v>
                </c:pt>
                <c:pt idx="2169">
                  <c:v>43740</c:v>
                </c:pt>
                <c:pt idx="2170">
                  <c:v>43800</c:v>
                </c:pt>
                <c:pt idx="2171">
                  <c:v>43860</c:v>
                </c:pt>
                <c:pt idx="2172">
                  <c:v>43920</c:v>
                </c:pt>
                <c:pt idx="2173">
                  <c:v>43980</c:v>
                </c:pt>
                <c:pt idx="2174">
                  <c:v>44040</c:v>
                </c:pt>
                <c:pt idx="2175">
                  <c:v>44100</c:v>
                </c:pt>
                <c:pt idx="2176">
                  <c:v>44160</c:v>
                </c:pt>
                <c:pt idx="2177">
                  <c:v>44220</c:v>
                </c:pt>
                <c:pt idx="2178">
                  <c:v>44280</c:v>
                </c:pt>
                <c:pt idx="2179">
                  <c:v>44340</c:v>
                </c:pt>
                <c:pt idx="2180">
                  <c:v>44400</c:v>
                </c:pt>
                <c:pt idx="2181">
                  <c:v>44460</c:v>
                </c:pt>
                <c:pt idx="2182">
                  <c:v>44520</c:v>
                </c:pt>
                <c:pt idx="2183">
                  <c:v>44580</c:v>
                </c:pt>
                <c:pt idx="2184">
                  <c:v>44640</c:v>
                </c:pt>
                <c:pt idx="2185">
                  <c:v>44700</c:v>
                </c:pt>
                <c:pt idx="2186">
                  <c:v>44760</c:v>
                </c:pt>
                <c:pt idx="2187">
                  <c:v>44820</c:v>
                </c:pt>
                <c:pt idx="2188">
                  <c:v>44880</c:v>
                </c:pt>
                <c:pt idx="2189">
                  <c:v>44940</c:v>
                </c:pt>
                <c:pt idx="2190">
                  <c:v>45000</c:v>
                </c:pt>
                <c:pt idx="2191">
                  <c:v>45060</c:v>
                </c:pt>
                <c:pt idx="2192">
                  <c:v>45120</c:v>
                </c:pt>
                <c:pt idx="2193">
                  <c:v>45180</c:v>
                </c:pt>
                <c:pt idx="2194">
                  <c:v>45240</c:v>
                </c:pt>
                <c:pt idx="2195">
                  <c:v>45300</c:v>
                </c:pt>
                <c:pt idx="2196">
                  <c:v>45360</c:v>
                </c:pt>
                <c:pt idx="2197">
                  <c:v>45420</c:v>
                </c:pt>
                <c:pt idx="2198">
                  <c:v>45480</c:v>
                </c:pt>
                <c:pt idx="2199">
                  <c:v>45540</c:v>
                </c:pt>
                <c:pt idx="2200">
                  <c:v>45600</c:v>
                </c:pt>
                <c:pt idx="2201">
                  <c:v>45660</c:v>
                </c:pt>
                <c:pt idx="2202">
                  <c:v>45720</c:v>
                </c:pt>
                <c:pt idx="2203">
                  <c:v>45780</c:v>
                </c:pt>
                <c:pt idx="2204">
                  <c:v>45840</c:v>
                </c:pt>
                <c:pt idx="2205">
                  <c:v>45900</c:v>
                </c:pt>
                <c:pt idx="2206">
                  <c:v>45960</c:v>
                </c:pt>
                <c:pt idx="2207">
                  <c:v>46020</c:v>
                </c:pt>
                <c:pt idx="2208">
                  <c:v>46080</c:v>
                </c:pt>
                <c:pt idx="2209">
                  <c:v>46140</c:v>
                </c:pt>
                <c:pt idx="2210">
                  <c:v>46200</c:v>
                </c:pt>
                <c:pt idx="2211">
                  <c:v>46260</c:v>
                </c:pt>
                <c:pt idx="2212">
                  <c:v>46320</c:v>
                </c:pt>
                <c:pt idx="2213">
                  <c:v>46380</c:v>
                </c:pt>
                <c:pt idx="2214">
                  <c:v>46440</c:v>
                </c:pt>
                <c:pt idx="2215">
                  <c:v>46500</c:v>
                </c:pt>
                <c:pt idx="2216">
                  <c:v>46560</c:v>
                </c:pt>
                <c:pt idx="2217">
                  <c:v>46620</c:v>
                </c:pt>
                <c:pt idx="2218">
                  <c:v>46680</c:v>
                </c:pt>
                <c:pt idx="2219">
                  <c:v>46740</c:v>
                </c:pt>
                <c:pt idx="2220">
                  <c:v>46800</c:v>
                </c:pt>
                <c:pt idx="2221">
                  <c:v>46860</c:v>
                </c:pt>
                <c:pt idx="2222">
                  <c:v>46920</c:v>
                </c:pt>
                <c:pt idx="2223">
                  <c:v>46980</c:v>
                </c:pt>
                <c:pt idx="2224">
                  <c:v>47040</c:v>
                </c:pt>
                <c:pt idx="2225">
                  <c:v>47100</c:v>
                </c:pt>
                <c:pt idx="2226">
                  <c:v>47160</c:v>
                </c:pt>
                <c:pt idx="2227">
                  <c:v>47220</c:v>
                </c:pt>
                <c:pt idx="2228">
                  <c:v>47280</c:v>
                </c:pt>
                <c:pt idx="2229">
                  <c:v>47340</c:v>
                </c:pt>
                <c:pt idx="2230">
                  <c:v>47400</c:v>
                </c:pt>
                <c:pt idx="2231">
                  <c:v>47460</c:v>
                </c:pt>
                <c:pt idx="2232">
                  <c:v>47520</c:v>
                </c:pt>
                <c:pt idx="2233">
                  <c:v>47580</c:v>
                </c:pt>
                <c:pt idx="2234">
                  <c:v>47640</c:v>
                </c:pt>
                <c:pt idx="2235">
                  <c:v>47700</c:v>
                </c:pt>
                <c:pt idx="2236">
                  <c:v>47760</c:v>
                </c:pt>
                <c:pt idx="2237">
                  <c:v>47820</c:v>
                </c:pt>
                <c:pt idx="2238">
                  <c:v>47880</c:v>
                </c:pt>
                <c:pt idx="2239">
                  <c:v>47940</c:v>
                </c:pt>
                <c:pt idx="2240">
                  <c:v>48000</c:v>
                </c:pt>
                <c:pt idx="2241">
                  <c:v>48060</c:v>
                </c:pt>
                <c:pt idx="2242">
                  <c:v>48120</c:v>
                </c:pt>
                <c:pt idx="2243">
                  <c:v>48180</c:v>
                </c:pt>
                <c:pt idx="2244">
                  <c:v>48240</c:v>
                </c:pt>
                <c:pt idx="2245">
                  <c:v>48300</c:v>
                </c:pt>
                <c:pt idx="2246">
                  <c:v>48360</c:v>
                </c:pt>
                <c:pt idx="2247">
                  <c:v>48420</c:v>
                </c:pt>
                <c:pt idx="2248">
                  <c:v>48480</c:v>
                </c:pt>
                <c:pt idx="2249">
                  <c:v>48540</c:v>
                </c:pt>
                <c:pt idx="2250">
                  <c:v>48600</c:v>
                </c:pt>
                <c:pt idx="2251">
                  <c:v>48660</c:v>
                </c:pt>
                <c:pt idx="2252">
                  <c:v>48720</c:v>
                </c:pt>
                <c:pt idx="2253">
                  <c:v>48780</c:v>
                </c:pt>
                <c:pt idx="2254">
                  <c:v>48840</c:v>
                </c:pt>
                <c:pt idx="2255">
                  <c:v>48900</c:v>
                </c:pt>
                <c:pt idx="2256">
                  <c:v>48960</c:v>
                </c:pt>
                <c:pt idx="2257">
                  <c:v>49020</c:v>
                </c:pt>
                <c:pt idx="2258">
                  <c:v>49080</c:v>
                </c:pt>
                <c:pt idx="2259">
                  <c:v>49140</c:v>
                </c:pt>
                <c:pt idx="2260">
                  <c:v>49200</c:v>
                </c:pt>
                <c:pt idx="2261">
                  <c:v>49260</c:v>
                </c:pt>
                <c:pt idx="2262">
                  <c:v>49320</c:v>
                </c:pt>
                <c:pt idx="2263">
                  <c:v>49380</c:v>
                </c:pt>
                <c:pt idx="2264">
                  <c:v>49440</c:v>
                </c:pt>
                <c:pt idx="2265">
                  <c:v>49500</c:v>
                </c:pt>
                <c:pt idx="2266">
                  <c:v>49560</c:v>
                </c:pt>
                <c:pt idx="2267">
                  <c:v>49620</c:v>
                </c:pt>
                <c:pt idx="2268">
                  <c:v>49680</c:v>
                </c:pt>
                <c:pt idx="2269">
                  <c:v>49740</c:v>
                </c:pt>
                <c:pt idx="2270">
                  <c:v>49800</c:v>
                </c:pt>
                <c:pt idx="2271">
                  <c:v>49860</c:v>
                </c:pt>
                <c:pt idx="2272">
                  <c:v>49920</c:v>
                </c:pt>
                <c:pt idx="2273">
                  <c:v>49980</c:v>
                </c:pt>
                <c:pt idx="2274">
                  <c:v>50040</c:v>
                </c:pt>
                <c:pt idx="2275">
                  <c:v>50100</c:v>
                </c:pt>
                <c:pt idx="2276">
                  <c:v>50160</c:v>
                </c:pt>
                <c:pt idx="2277">
                  <c:v>50220</c:v>
                </c:pt>
                <c:pt idx="2278">
                  <c:v>50280</c:v>
                </c:pt>
                <c:pt idx="2279">
                  <c:v>50340</c:v>
                </c:pt>
                <c:pt idx="2280">
                  <c:v>50400</c:v>
                </c:pt>
                <c:pt idx="2281">
                  <c:v>50460</c:v>
                </c:pt>
                <c:pt idx="2282">
                  <c:v>50520</c:v>
                </c:pt>
                <c:pt idx="2283">
                  <c:v>50580</c:v>
                </c:pt>
                <c:pt idx="2284">
                  <c:v>50640</c:v>
                </c:pt>
                <c:pt idx="2285">
                  <c:v>50700</c:v>
                </c:pt>
                <c:pt idx="2286">
                  <c:v>50760</c:v>
                </c:pt>
                <c:pt idx="2287">
                  <c:v>50820</c:v>
                </c:pt>
                <c:pt idx="2288">
                  <c:v>50880</c:v>
                </c:pt>
                <c:pt idx="2289">
                  <c:v>50940</c:v>
                </c:pt>
                <c:pt idx="2290">
                  <c:v>51000</c:v>
                </c:pt>
                <c:pt idx="2291">
                  <c:v>51060</c:v>
                </c:pt>
                <c:pt idx="2292">
                  <c:v>51120</c:v>
                </c:pt>
                <c:pt idx="2293">
                  <c:v>51180</c:v>
                </c:pt>
                <c:pt idx="2294">
                  <c:v>51240</c:v>
                </c:pt>
                <c:pt idx="2295">
                  <c:v>51300</c:v>
                </c:pt>
                <c:pt idx="2296">
                  <c:v>51360</c:v>
                </c:pt>
                <c:pt idx="2297">
                  <c:v>51420</c:v>
                </c:pt>
                <c:pt idx="2298">
                  <c:v>51480</c:v>
                </c:pt>
                <c:pt idx="2299">
                  <c:v>51540</c:v>
                </c:pt>
                <c:pt idx="2300">
                  <c:v>51600</c:v>
                </c:pt>
                <c:pt idx="2301">
                  <c:v>51660</c:v>
                </c:pt>
                <c:pt idx="2302">
                  <c:v>51720</c:v>
                </c:pt>
                <c:pt idx="2303">
                  <c:v>51780</c:v>
                </c:pt>
                <c:pt idx="2304">
                  <c:v>51840</c:v>
                </c:pt>
                <c:pt idx="2305">
                  <c:v>51900</c:v>
                </c:pt>
                <c:pt idx="2306">
                  <c:v>51960</c:v>
                </c:pt>
                <c:pt idx="2307">
                  <c:v>52020</c:v>
                </c:pt>
                <c:pt idx="2308">
                  <c:v>52080</c:v>
                </c:pt>
                <c:pt idx="2309">
                  <c:v>52140</c:v>
                </c:pt>
                <c:pt idx="2310">
                  <c:v>52200</c:v>
                </c:pt>
                <c:pt idx="2311">
                  <c:v>52260</c:v>
                </c:pt>
                <c:pt idx="2312">
                  <c:v>52320</c:v>
                </c:pt>
                <c:pt idx="2313">
                  <c:v>52380</c:v>
                </c:pt>
                <c:pt idx="2314">
                  <c:v>52440</c:v>
                </c:pt>
                <c:pt idx="2315">
                  <c:v>52500</c:v>
                </c:pt>
                <c:pt idx="2316">
                  <c:v>52560</c:v>
                </c:pt>
                <c:pt idx="2317">
                  <c:v>52620</c:v>
                </c:pt>
                <c:pt idx="2318">
                  <c:v>52680</c:v>
                </c:pt>
                <c:pt idx="2319">
                  <c:v>52740</c:v>
                </c:pt>
                <c:pt idx="2320">
                  <c:v>52800</c:v>
                </c:pt>
                <c:pt idx="2321">
                  <c:v>52860</c:v>
                </c:pt>
                <c:pt idx="2322">
                  <c:v>52920</c:v>
                </c:pt>
                <c:pt idx="2323">
                  <c:v>52980</c:v>
                </c:pt>
                <c:pt idx="2324">
                  <c:v>53040</c:v>
                </c:pt>
                <c:pt idx="2325">
                  <c:v>53100</c:v>
                </c:pt>
                <c:pt idx="2326">
                  <c:v>53160</c:v>
                </c:pt>
                <c:pt idx="2327">
                  <c:v>53220</c:v>
                </c:pt>
                <c:pt idx="2328">
                  <c:v>53280</c:v>
                </c:pt>
                <c:pt idx="2329">
                  <c:v>53340</c:v>
                </c:pt>
                <c:pt idx="2330">
                  <c:v>53400</c:v>
                </c:pt>
                <c:pt idx="2331">
                  <c:v>53460</c:v>
                </c:pt>
                <c:pt idx="2332">
                  <c:v>53520</c:v>
                </c:pt>
                <c:pt idx="2333">
                  <c:v>53580</c:v>
                </c:pt>
                <c:pt idx="2334">
                  <c:v>53640</c:v>
                </c:pt>
                <c:pt idx="2335">
                  <c:v>53700</c:v>
                </c:pt>
                <c:pt idx="2336">
                  <c:v>53760</c:v>
                </c:pt>
                <c:pt idx="2337">
                  <c:v>53820</c:v>
                </c:pt>
                <c:pt idx="2338">
                  <c:v>53880</c:v>
                </c:pt>
                <c:pt idx="2339">
                  <c:v>53940</c:v>
                </c:pt>
                <c:pt idx="2340">
                  <c:v>54000</c:v>
                </c:pt>
                <c:pt idx="2341">
                  <c:v>54060</c:v>
                </c:pt>
                <c:pt idx="2342">
                  <c:v>54120</c:v>
                </c:pt>
                <c:pt idx="2343">
                  <c:v>54180</c:v>
                </c:pt>
                <c:pt idx="2344">
                  <c:v>54240</c:v>
                </c:pt>
                <c:pt idx="2345">
                  <c:v>54300</c:v>
                </c:pt>
                <c:pt idx="2346">
                  <c:v>54360</c:v>
                </c:pt>
                <c:pt idx="2347">
                  <c:v>54420</c:v>
                </c:pt>
                <c:pt idx="2348">
                  <c:v>54480</c:v>
                </c:pt>
                <c:pt idx="2349">
                  <c:v>54540</c:v>
                </c:pt>
                <c:pt idx="2350">
                  <c:v>54600</c:v>
                </c:pt>
                <c:pt idx="2351">
                  <c:v>54660</c:v>
                </c:pt>
                <c:pt idx="2352">
                  <c:v>54720</c:v>
                </c:pt>
                <c:pt idx="2353">
                  <c:v>54780</c:v>
                </c:pt>
                <c:pt idx="2354">
                  <c:v>54840</c:v>
                </c:pt>
                <c:pt idx="2355">
                  <c:v>54900</c:v>
                </c:pt>
                <c:pt idx="2356">
                  <c:v>54960</c:v>
                </c:pt>
                <c:pt idx="2357">
                  <c:v>55020</c:v>
                </c:pt>
                <c:pt idx="2358">
                  <c:v>55080</c:v>
                </c:pt>
                <c:pt idx="2359">
                  <c:v>55140</c:v>
                </c:pt>
                <c:pt idx="2360">
                  <c:v>55200</c:v>
                </c:pt>
                <c:pt idx="2361">
                  <c:v>55260</c:v>
                </c:pt>
                <c:pt idx="2362">
                  <c:v>55320</c:v>
                </c:pt>
                <c:pt idx="2363">
                  <c:v>55380</c:v>
                </c:pt>
                <c:pt idx="2364">
                  <c:v>55440</c:v>
                </c:pt>
                <c:pt idx="2365">
                  <c:v>55500</c:v>
                </c:pt>
                <c:pt idx="2366">
                  <c:v>55560</c:v>
                </c:pt>
                <c:pt idx="2367">
                  <c:v>55620</c:v>
                </c:pt>
                <c:pt idx="2368">
                  <c:v>55680</c:v>
                </c:pt>
                <c:pt idx="2369">
                  <c:v>55740</c:v>
                </c:pt>
                <c:pt idx="2370">
                  <c:v>55800</c:v>
                </c:pt>
                <c:pt idx="2371">
                  <c:v>55860</c:v>
                </c:pt>
                <c:pt idx="2372">
                  <c:v>55920</c:v>
                </c:pt>
                <c:pt idx="2373">
                  <c:v>55980</c:v>
                </c:pt>
                <c:pt idx="2374">
                  <c:v>56040</c:v>
                </c:pt>
                <c:pt idx="2375">
                  <c:v>56100</c:v>
                </c:pt>
                <c:pt idx="2376">
                  <c:v>56160</c:v>
                </c:pt>
                <c:pt idx="2377">
                  <c:v>56220</c:v>
                </c:pt>
                <c:pt idx="2378">
                  <c:v>56280</c:v>
                </c:pt>
                <c:pt idx="2379">
                  <c:v>56340</c:v>
                </c:pt>
                <c:pt idx="2380">
                  <c:v>56400</c:v>
                </c:pt>
                <c:pt idx="2381">
                  <c:v>56460</c:v>
                </c:pt>
                <c:pt idx="2382">
                  <c:v>56520</c:v>
                </c:pt>
                <c:pt idx="2383">
                  <c:v>56580</c:v>
                </c:pt>
                <c:pt idx="2384">
                  <c:v>56640</c:v>
                </c:pt>
                <c:pt idx="2385">
                  <c:v>56700</c:v>
                </c:pt>
                <c:pt idx="2386">
                  <c:v>56760</c:v>
                </c:pt>
                <c:pt idx="2387">
                  <c:v>56820</c:v>
                </c:pt>
                <c:pt idx="2388">
                  <c:v>56880</c:v>
                </c:pt>
                <c:pt idx="2389">
                  <c:v>56940</c:v>
                </c:pt>
                <c:pt idx="2390">
                  <c:v>57000</c:v>
                </c:pt>
                <c:pt idx="2391">
                  <c:v>57060</c:v>
                </c:pt>
                <c:pt idx="2392">
                  <c:v>57120</c:v>
                </c:pt>
                <c:pt idx="2393">
                  <c:v>57180</c:v>
                </c:pt>
                <c:pt idx="2394">
                  <c:v>57240</c:v>
                </c:pt>
                <c:pt idx="2395">
                  <c:v>57300</c:v>
                </c:pt>
                <c:pt idx="2396">
                  <c:v>57360</c:v>
                </c:pt>
                <c:pt idx="2397">
                  <c:v>57420</c:v>
                </c:pt>
                <c:pt idx="2398">
                  <c:v>57480</c:v>
                </c:pt>
                <c:pt idx="2399">
                  <c:v>57540</c:v>
                </c:pt>
                <c:pt idx="2400">
                  <c:v>57600</c:v>
                </c:pt>
                <c:pt idx="2401">
                  <c:v>57660</c:v>
                </c:pt>
                <c:pt idx="2402">
                  <c:v>57720</c:v>
                </c:pt>
                <c:pt idx="2403">
                  <c:v>57780</c:v>
                </c:pt>
                <c:pt idx="2404">
                  <c:v>57840</c:v>
                </c:pt>
                <c:pt idx="2405">
                  <c:v>57900</c:v>
                </c:pt>
                <c:pt idx="2406">
                  <c:v>57960</c:v>
                </c:pt>
                <c:pt idx="2407">
                  <c:v>58020</c:v>
                </c:pt>
                <c:pt idx="2408">
                  <c:v>58080</c:v>
                </c:pt>
                <c:pt idx="2409">
                  <c:v>58140</c:v>
                </c:pt>
                <c:pt idx="2410">
                  <c:v>58200</c:v>
                </c:pt>
                <c:pt idx="2411">
                  <c:v>58260</c:v>
                </c:pt>
                <c:pt idx="2412">
                  <c:v>58320</c:v>
                </c:pt>
                <c:pt idx="2413">
                  <c:v>58380</c:v>
                </c:pt>
                <c:pt idx="2414">
                  <c:v>58440</c:v>
                </c:pt>
                <c:pt idx="2415">
                  <c:v>58500</c:v>
                </c:pt>
                <c:pt idx="2416">
                  <c:v>58560</c:v>
                </c:pt>
                <c:pt idx="2417">
                  <c:v>58620</c:v>
                </c:pt>
                <c:pt idx="2418">
                  <c:v>58680</c:v>
                </c:pt>
                <c:pt idx="2419">
                  <c:v>58740</c:v>
                </c:pt>
                <c:pt idx="2420">
                  <c:v>58800</c:v>
                </c:pt>
                <c:pt idx="2421">
                  <c:v>58860</c:v>
                </c:pt>
                <c:pt idx="2422">
                  <c:v>58920</c:v>
                </c:pt>
                <c:pt idx="2423">
                  <c:v>58980</c:v>
                </c:pt>
                <c:pt idx="2424">
                  <c:v>59040</c:v>
                </c:pt>
                <c:pt idx="2425">
                  <c:v>59100</c:v>
                </c:pt>
                <c:pt idx="2426">
                  <c:v>59160</c:v>
                </c:pt>
                <c:pt idx="2427">
                  <c:v>59220</c:v>
                </c:pt>
                <c:pt idx="2428">
                  <c:v>59280</c:v>
                </c:pt>
                <c:pt idx="2429">
                  <c:v>59340</c:v>
                </c:pt>
                <c:pt idx="2430">
                  <c:v>59400</c:v>
                </c:pt>
                <c:pt idx="2431">
                  <c:v>59460</c:v>
                </c:pt>
                <c:pt idx="2432">
                  <c:v>59520</c:v>
                </c:pt>
                <c:pt idx="2433">
                  <c:v>59580</c:v>
                </c:pt>
                <c:pt idx="2434">
                  <c:v>59640</c:v>
                </c:pt>
                <c:pt idx="2435">
                  <c:v>59700</c:v>
                </c:pt>
                <c:pt idx="2436">
                  <c:v>59760</c:v>
                </c:pt>
                <c:pt idx="2437">
                  <c:v>59820</c:v>
                </c:pt>
                <c:pt idx="2438">
                  <c:v>59880</c:v>
                </c:pt>
                <c:pt idx="2439">
                  <c:v>59940</c:v>
                </c:pt>
                <c:pt idx="2440">
                  <c:v>60000</c:v>
                </c:pt>
                <c:pt idx="2441">
                  <c:v>60060</c:v>
                </c:pt>
                <c:pt idx="2442">
                  <c:v>60120</c:v>
                </c:pt>
                <c:pt idx="2443">
                  <c:v>60180</c:v>
                </c:pt>
                <c:pt idx="2444">
                  <c:v>60240</c:v>
                </c:pt>
                <c:pt idx="2445">
                  <c:v>60300</c:v>
                </c:pt>
                <c:pt idx="2446">
                  <c:v>60360</c:v>
                </c:pt>
                <c:pt idx="2447">
                  <c:v>60420</c:v>
                </c:pt>
                <c:pt idx="2448">
                  <c:v>60480</c:v>
                </c:pt>
                <c:pt idx="2449">
                  <c:v>60540</c:v>
                </c:pt>
                <c:pt idx="2450">
                  <c:v>60600</c:v>
                </c:pt>
                <c:pt idx="2451">
                  <c:v>60660</c:v>
                </c:pt>
                <c:pt idx="2452">
                  <c:v>60720</c:v>
                </c:pt>
                <c:pt idx="2453">
                  <c:v>60780</c:v>
                </c:pt>
                <c:pt idx="2454">
                  <c:v>60840</c:v>
                </c:pt>
                <c:pt idx="2455">
                  <c:v>60900</c:v>
                </c:pt>
                <c:pt idx="2456">
                  <c:v>60960</c:v>
                </c:pt>
                <c:pt idx="2457">
                  <c:v>61020</c:v>
                </c:pt>
                <c:pt idx="2458">
                  <c:v>61080</c:v>
                </c:pt>
                <c:pt idx="2459">
                  <c:v>61140</c:v>
                </c:pt>
                <c:pt idx="2460">
                  <c:v>61200</c:v>
                </c:pt>
                <c:pt idx="2461">
                  <c:v>61260</c:v>
                </c:pt>
                <c:pt idx="2462">
                  <c:v>61320</c:v>
                </c:pt>
                <c:pt idx="2463">
                  <c:v>61380</c:v>
                </c:pt>
                <c:pt idx="2464">
                  <c:v>61440</c:v>
                </c:pt>
                <c:pt idx="2465">
                  <c:v>61500</c:v>
                </c:pt>
                <c:pt idx="2466">
                  <c:v>61560</c:v>
                </c:pt>
                <c:pt idx="2467">
                  <c:v>61620</c:v>
                </c:pt>
                <c:pt idx="2468">
                  <c:v>61680</c:v>
                </c:pt>
                <c:pt idx="2469">
                  <c:v>61740</c:v>
                </c:pt>
                <c:pt idx="2470">
                  <c:v>61800</c:v>
                </c:pt>
                <c:pt idx="2471">
                  <c:v>61860</c:v>
                </c:pt>
                <c:pt idx="2472">
                  <c:v>61920</c:v>
                </c:pt>
                <c:pt idx="2473">
                  <c:v>61980</c:v>
                </c:pt>
                <c:pt idx="2474">
                  <c:v>62040</c:v>
                </c:pt>
                <c:pt idx="2475">
                  <c:v>62100</c:v>
                </c:pt>
                <c:pt idx="2476">
                  <c:v>62160</c:v>
                </c:pt>
                <c:pt idx="2477">
                  <c:v>62220</c:v>
                </c:pt>
                <c:pt idx="2478">
                  <c:v>62280</c:v>
                </c:pt>
                <c:pt idx="2479">
                  <c:v>62340</c:v>
                </c:pt>
                <c:pt idx="2480">
                  <c:v>62400</c:v>
                </c:pt>
                <c:pt idx="2481">
                  <c:v>62460</c:v>
                </c:pt>
                <c:pt idx="2482">
                  <c:v>62520</c:v>
                </c:pt>
                <c:pt idx="2483">
                  <c:v>62580</c:v>
                </c:pt>
                <c:pt idx="2484">
                  <c:v>62640</c:v>
                </c:pt>
                <c:pt idx="2485">
                  <c:v>62700</c:v>
                </c:pt>
                <c:pt idx="2486">
                  <c:v>62760</c:v>
                </c:pt>
                <c:pt idx="2487">
                  <c:v>62820</c:v>
                </c:pt>
                <c:pt idx="2488">
                  <c:v>62880</c:v>
                </c:pt>
                <c:pt idx="2489">
                  <c:v>62940</c:v>
                </c:pt>
                <c:pt idx="2490">
                  <c:v>63000</c:v>
                </c:pt>
                <c:pt idx="2491">
                  <c:v>63060</c:v>
                </c:pt>
                <c:pt idx="2492">
                  <c:v>63120</c:v>
                </c:pt>
                <c:pt idx="2493">
                  <c:v>63180</c:v>
                </c:pt>
                <c:pt idx="2494">
                  <c:v>63240</c:v>
                </c:pt>
                <c:pt idx="2495">
                  <c:v>63300</c:v>
                </c:pt>
                <c:pt idx="2496">
                  <c:v>63360</c:v>
                </c:pt>
                <c:pt idx="2497">
                  <c:v>63420</c:v>
                </c:pt>
                <c:pt idx="2498">
                  <c:v>63480</c:v>
                </c:pt>
                <c:pt idx="2499">
                  <c:v>63540</c:v>
                </c:pt>
                <c:pt idx="2500">
                  <c:v>63600</c:v>
                </c:pt>
                <c:pt idx="2501">
                  <c:v>63660</c:v>
                </c:pt>
                <c:pt idx="2502">
                  <c:v>63720</c:v>
                </c:pt>
                <c:pt idx="2503">
                  <c:v>63780</c:v>
                </c:pt>
                <c:pt idx="2504">
                  <c:v>63840</c:v>
                </c:pt>
                <c:pt idx="2505">
                  <c:v>63900</c:v>
                </c:pt>
                <c:pt idx="2506">
                  <c:v>63960</c:v>
                </c:pt>
                <c:pt idx="2507">
                  <c:v>64020</c:v>
                </c:pt>
                <c:pt idx="2508">
                  <c:v>64080</c:v>
                </c:pt>
                <c:pt idx="2509">
                  <c:v>64140</c:v>
                </c:pt>
                <c:pt idx="2510">
                  <c:v>64200</c:v>
                </c:pt>
                <c:pt idx="2511">
                  <c:v>64260</c:v>
                </c:pt>
                <c:pt idx="2512">
                  <c:v>64320</c:v>
                </c:pt>
                <c:pt idx="2513">
                  <c:v>64380</c:v>
                </c:pt>
                <c:pt idx="2514">
                  <c:v>64440</c:v>
                </c:pt>
                <c:pt idx="2515">
                  <c:v>64500</c:v>
                </c:pt>
                <c:pt idx="2516">
                  <c:v>64560</c:v>
                </c:pt>
                <c:pt idx="2517">
                  <c:v>64620</c:v>
                </c:pt>
                <c:pt idx="2518">
                  <c:v>64680</c:v>
                </c:pt>
                <c:pt idx="2519">
                  <c:v>64740</c:v>
                </c:pt>
                <c:pt idx="2520">
                  <c:v>64800</c:v>
                </c:pt>
                <c:pt idx="2521">
                  <c:v>64860</c:v>
                </c:pt>
                <c:pt idx="2522">
                  <c:v>64920</c:v>
                </c:pt>
                <c:pt idx="2523">
                  <c:v>64980</c:v>
                </c:pt>
                <c:pt idx="2524">
                  <c:v>65040</c:v>
                </c:pt>
                <c:pt idx="2525">
                  <c:v>65100</c:v>
                </c:pt>
                <c:pt idx="2526">
                  <c:v>65160</c:v>
                </c:pt>
                <c:pt idx="2527">
                  <c:v>65220</c:v>
                </c:pt>
                <c:pt idx="2528">
                  <c:v>65280</c:v>
                </c:pt>
                <c:pt idx="2529">
                  <c:v>65340</c:v>
                </c:pt>
                <c:pt idx="2530">
                  <c:v>65400</c:v>
                </c:pt>
                <c:pt idx="2531">
                  <c:v>65460</c:v>
                </c:pt>
                <c:pt idx="2532">
                  <c:v>65520</c:v>
                </c:pt>
                <c:pt idx="2533">
                  <c:v>65580</c:v>
                </c:pt>
                <c:pt idx="2534">
                  <c:v>65640</c:v>
                </c:pt>
                <c:pt idx="2535">
                  <c:v>65700</c:v>
                </c:pt>
                <c:pt idx="2536">
                  <c:v>65760</c:v>
                </c:pt>
                <c:pt idx="2537">
                  <c:v>65820</c:v>
                </c:pt>
                <c:pt idx="2538">
                  <c:v>65880</c:v>
                </c:pt>
                <c:pt idx="2539">
                  <c:v>65940</c:v>
                </c:pt>
                <c:pt idx="2540">
                  <c:v>66000</c:v>
                </c:pt>
                <c:pt idx="2541">
                  <c:v>66060</c:v>
                </c:pt>
                <c:pt idx="2542">
                  <c:v>66120</c:v>
                </c:pt>
                <c:pt idx="2543">
                  <c:v>66180</c:v>
                </c:pt>
                <c:pt idx="2544">
                  <c:v>66240</c:v>
                </c:pt>
                <c:pt idx="2545">
                  <c:v>66300</c:v>
                </c:pt>
                <c:pt idx="2546">
                  <c:v>66360</c:v>
                </c:pt>
                <c:pt idx="2547">
                  <c:v>66420</c:v>
                </c:pt>
                <c:pt idx="2548">
                  <c:v>66480</c:v>
                </c:pt>
                <c:pt idx="2549">
                  <c:v>66540</c:v>
                </c:pt>
                <c:pt idx="2550">
                  <c:v>66600</c:v>
                </c:pt>
                <c:pt idx="2551">
                  <c:v>66660</c:v>
                </c:pt>
                <c:pt idx="2552">
                  <c:v>66720</c:v>
                </c:pt>
                <c:pt idx="2553">
                  <c:v>66780</c:v>
                </c:pt>
                <c:pt idx="2554">
                  <c:v>66840</c:v>
                </c:pt>
                <c:pt idx="2555">
                  <c:v>66900</c:v>
                </c:pt>
                <c:pt idx="2556">
                  <c:v>66960</c:v>
                </c:pt>
                <c:pt idx="2557">
                  <c:v>67020</c:v>
                </c:pt>
                <c:pt idx="2558">
                  <c:v>67080</c:v>
                </c:pt>
                <c:pt idx="2559">
                  <c:v>67140</c:v>
                </c:pt>
                <c:pt idx="2560">
                  <c:v>67200</c:v>
                </c:pt>
                <c:pt idx="2561">
                  <c:v>67260</c:v>
                </c:pt>
                <c:pt idx="2562">
                  <c:v>67320</c:v>
                </c:pt>
                <c:pt idx="2563">
                  <c:v>67380</c:v>
                </c:pt>
                <c:pt idx="2564">
                  <c:v>67440</c:v>
                </c:pt>
                <c:pt idx="2565">
                  <c:v>67500</c:v>
                </c:pt>
                <c:pt idx="2566">
                  <c:v>67560</c:v>
                </c:pt>
                <c:pt idx="2567">
                  <c:v>67620</c:v>
                </c:pt>
                <c:pt idx="2568">
                  <c:v>67680</c:v>
                </c:pt>
                <c:pt idx="2569">
                  <c:v>67740</c:v>
                </c:pt>
                <c:pt idx="2570">
                  <c:v>67800</c:v>
                </c:pt>
                <c:pt idx="2571">
                  <c:v>67860</c:v>
                </c:pt>
                <c:pt idx="2572">
                  <c:v>67920</c:v>
                </c:pt>
                <c:pt idx="2573">
                  <c:v>67980</c:v>
                </c:pt>
                <c:pt idx="2574">
                  <c:v>68040</c:v>
                </c:pt>
                <c:pt idx="2575">
                  <c:v>68100</c:v>
                </c:pt>
                <c:pt idx="2576">
                  <c:v>68160</c:v>
                </c:pt>
                <c:pt idx="2577">
                  <c:v>68220</c:v>
                </c:pt>
                <c:pt idx="2578">
                  <c:v>68280</c:v>
                </c:pt>
                <c:pt idx="2579">
                  <c:v>68340</c:v>
                </c:pt>
                <c:pt idx="2580">
                  <c:v>68400</c:v>
                </c:pt>
                <c:pt idx="2581">
                  <c:v>68460</c:v>
                </c:pt>
                <c:pt idx="2582">
                  <c:v>68520</c:v>
                </c:pt>
                <c:pt idx="2583">
                  <c:v>68580</c:v>
                </c:pt>
                <c:pt idx="2584">
                  <c:v>68640</c:v>
                </c:pt>
                <c:pt idx="2585">
                  <c:v>68700</c:v>
                </c:pt>
                <c:pt idx="2586">
                  <c:v>68760</c:v>
                </c:pt>
                <c:pt idx="2587">
                  <c:v>68820</c:v>
                </c:pt>
                <c:pt idx="2588">
                  <c:v>68880</c:v>
                </c:pt>
                <c:pt idx="2589">
                  <c:v>68940</c:v>
                </c:pt>
                <c:pt idx="2590">
                  <c:v>69000</c:v>
                </c:pt>
                <c:pt idx="2591">
                  <c:v>69060</c:v>
                </c:pt>
                <c:pt idx="2592">
                  <c:v>69120</c:v>
                </c:pt>
                <c:pt idx="2593">
                  <c:v>69180</c:v>
                </c:pt>
                <c:pt idx="2594">
                  <c:v>69240</c:v>
                </c:pt>
                <c:pt idx="2595">
                  <c:v>69300</c:v>
                </c:pt>
                <c:pt idx="2596">
                  <c:v>69360</c:v>
                </c:pt>
                <c:pt idx="2597">
                  <c:v>69420</c:v>
                </c:pt>
                <c:pt idx="2598">
                  <c:v>69480</c:v>
                </c:pt>
                <c:pt idx="2599">
                  <c:v>69540</c:v>
                </c:pt>
                <c:pt idx="2600">
                  <c:v>69600</c:v>
                </c:pt>
                <c:pt idx="2601">
                  <c:v>69660</c:v>
                </c:pt>
                <c:pt idx="2602">
                  <c:v>69720</c:v>
                </c:pt>
                <c:pt idx="2603">
                  <c:v>69780</c:v>
                </c:pt>
                <c:pt idx="2604">
                  <c:v>69840</c:v>
                </c:pt>
                <c:pt idx="2605">
                  <c:v>69900</c:v>
                </c:pt>
                <c:pt idx="2606">
                  <c:v>69960</c:v>
                </c:pt>
                <c:pt idx="2607">
                  <c:v>70020</c:v>
                </c:pt>
                <c:pt idx="2608">
                  <c:v>70080</c:v>
                </c:pt>
                <c:pt idx="2609">
                  <c:v>70140</c:v>
                </c:pt>
                <c:pt idx="2610">
                  <c:v>70200</c:v>
                </c:pt>
                <c:pt idx="2611">
                  <c:v>70260</c:v>
                </c:pt>
                <c:pt idx="2612">
                  <c:v>70320</c:v>
                </c:pt>
                <c:pt idx="2613">
                  <c:v>70380</c:v>
                </c:pt>
                <c:pt idx="2614">
                  <c:v>70440</c:v>
                </c:pt>
                <c:pt idx="2615">
                  <c:v>70500</c:v>
                </c:pt>
                <c:pt idx="2616">
                  <c:v>70560</c:v>
                </c:pt>
                <c:pt idx="2617">
                  <c:v>70620</c:v>
                </c:pt>
                <c:pt idx="2618">
                  <c:v>70680</c:v>
                </c:pt>
                <c:pt idx="2619">
                  <c:v>70740</c:v>
                </c:pt>
                <c:pt idx="2620">
                  <c:v>70800</c:v>
                </c:pt>
                <c:pt idx="2621">
                  <c:v>70860</c:v>
                </c:pt>
                <c:pt idx="2622">
                  <c:v>70920</c:v>
                </c:pt>
                <c:pt idx="2623">
                  <c:v>70980</c:v>
                </c:pt>
                <c:pt idx="2624">
                  <c:v>71040</c:v>
                </c:pt>
                <c:pt idx="2625">
                  <c:v>71100</c:v>
                </c:pt>
                <c:pt idx="2626">
                  <c:v>71160</c:v>
                </c:pt>
                <c:pt idx="2627">
                  <c:v>71220</c:v>
                </c:pt>
                <c:pt idx="2628">
                  <c:v>71280</c:v>
                </c:pt>
                <c:pt idx="2629">
                  <c:v>71340</c:v>
                </c:pt>
                <c:pt idx="2630">
                  <c:v>71400</c:v>
                </c:pt>
                <c:pt idx="2631">
                  <c:v>71460</c:v>
                </c:pt>
                <c:pt idx="2632">
                  <c:v>71520</c:v>
                </c:pt>
                <c:pt idx="2633">
                  <c:v>71580</c:v>
                </c:pt>
                <c:pt idx="2634">
                  <c:v>71640</c:v>
                </c:pt>
                <c:pt idx="2635">
                  <c:v>71700</c:v>
                </c:pt>
                <c:pt idx="2636">
                  <c:v>71760</c:v>
                </c:pt>
                <c:pt idx="2637">
                  <c:v>71820</c:v>
                </c:pt>
                <c:pt idx="2638">
                  <c:v>71880</c:v>
                </c:pt>
                <c:pt idx="2639">
                  <c:v>71940</c:v>
                </c:pt>
                <c:pt idx="2640">
                  <c:v>72000</c:v>
                </c:pt>
                <c:pt idx="2641">
                  <c:v>72060</c:v>
                </c:pt>
                <c:pt idx="2642">
                  <c:v>72120</c:v>
                </c:pt>
                <c:pt idx="2643">
                  <c:v>72180</c:v>
                </c:pt>
                <c:pt idx="2644">
                  <c:v>72240</c:v>
                </c:pt>
                <c:pt idx="2645">
                  <c:v>72300</c:v>
                </c:pt>
                <c:pt idx="2646">
                  <c:v>72360</c:v>
                </c:pt>
                <c:pt idx="2647">
                  <c:v>72420</c:v>
                </c:pt>
                <c:pt idx="2648">
                  <c:v>72480</c:v>
                </c:pt>
                <c:pt idx="2649">
                  <c:v>72540</c:v>
                </c:pt>
                <c:pt idx="2650">
                  <c:v>72600</c:v>
                </c:pt>
                <c:pt idx="2651">
                  <c:v>72660</c:v>
                </c:pt>
                <c:pt idx="2652">
                  <c:v>72720</c:v>
                </c:pt>
                <c:pt idx="2653">
                  <c:v>72780</c:v>
                </c:pt>
                <c:pt idx="2654">
                  <c:v>72840</c:v>
                </c:pt>
                <c:pt idx="2655">
                  <c:v>72900</c:v>
                </c:pt>
                <c:pt idx="2656">
                  <c:v>72960</c:v>
                </c:pt>
                <c:pt idx="2657">
                  <c:v>73020</c:v>
                </c:pt>
                <c:pt idx="2658">
                  <c:v>73080</c:v>
                </c:pt>
                <c:pt idx="2659">
                  <c:v>73140</c:v>
                </c:pt>
                <c:pt idx="2660">
                  <c:v>73200</c:v>
                </c:pt>
                <c:pt idx="2661">
                  <c:v>73260</c:v>
                </c:pt>
                <c:pt idx="2662">
                  <c:v>73320</c:v>
                </c:pt>
                <c:pt idx="2663">
                  <c:v>73380</c:v>
                </c:pt>
                <c:pt idx="2664">
                  <c:v>73440</c:v>
                </c:pt>
                <c:pt idx="2665">
                  <c:v>73500</c:v>
                </c:pt>
                <c:pt idx="2666">
                  <c:v>73560</c:v>
                </c:pt>
                <c:pt idx="2667">
                  <c:v>73620</c:v>
                </c:pt>
                <c:pt idx="2668">
                  <c:v>73680</c:v>
                </c:pt>
                <c:pt idx="2669">
                  <c:v>73740</c:v>
                </c:pt>
                <c:pt idx="2670">
                  <c:v>73800</c:v>
                </c:pt>
                <c:pt idx="2671">
                  <c:v>73860</c:v>
                </c:pt>
                <c:pt idx="2672">
                  <c:v>73920</c:v>
                </c:pt>
                <c:pt idx="2673">
                  <c:v>73980</c:v>
                </c:pt>
                <c:pt idx="2674">
                  <c:v>74040</c:v>
                </c:pt>
                <c:pt idx="2675">
                  <c:v>74100</c:v>
                </c:pt>
                <c:pt idx="2676">
                  <c:v>74160</c:v>
                </c:pt>
                <c:pt idx="2677">
                  <c:v>74220</c:v>
                </c:pt>
                <c:pt idx="2678">
                  <c:v>74280</c:v>
                </c:pt>
                <c:pt idx="2679">
                  <c:v>74340</c:v>
                </c:pt>
                <c:pt idx="2680">
                  <c:v>74400</c:v>
                </c:pt>
                <c:pt idx="2681">
                  <c:v>74460</c:v>
                </c:pt>
                <c:pt idx="2682">
                  <c:v>74520</c:v>
                </c:pt>
                <c:pt idx="2683">
                  <c:v>74580</c:v>
                </c:pt>
                <c:pt idx="2684">
                  <c:v>74640</c:v>
                </c:pt>
                <c:pt idx="2685">
                  <c:v>74700</c:v>
                </c:pt>
                <c:pt idx="2686">
                  <c:v>74760</c:v>
                </c:pt>
                <c:pt idx="2687">
                  <c:v>74820</c:v>
                </c:pt>
                <c:pt idx="2688">
                  <c:v>74880</c:v>
                </c:pt>
                <c:pt idx="2689">
                  <c:v>74940</c:v>
                </c:pt>
                <c:pt idx="2690">
                  <c:v>75000</c:v>
                </c:pt>
                <c:pt idx="2691">
                  <c:v>75060</c:v>
                </c:pt>
                <c:pt idx="2692">
                  <c:v>75120</c:v>
                </c:pt>
                <c:pt idx="2693">
                  <c:v>75180</c:v>
                </c:pt>
                <c:pt idx="2694">
                  <c:v>75240</c:v>
                </c:pt>
                <c:pt idx="2695">
                  <c:v>75300</c:v>
                </c:pt>
                <c:pt idx="2696">
                  <c:v>75360</c:v>
                </c:pt>
                <c:pt idx="2697">
                  <c:v>75420</c:v>
                </c:pt>
                <c:pt idx="2698">
                  <c:v>75480</c:v>
                </c:pt>
                <c:pt idx="2699">
                  <c:v>75540</c:v>
                </c:pt>
                <c:pt idx="2700">
                  <c:v>75600</c:v>
                </c:pt>
                <c:pt idx="2701">
                  <c:v>75660</c:v>
                </c:pt>
                <c:pt idx="2702">
                  <c:v>75720</c:v>
                </c:pt>
                <c:pt idx="2703">
                  <c:v>75780</c:v>
                </c:pt>
                <c:pt idx="2704">
                  <c:v>75840</c:v>
                </c:pt>
                <c:pt idx="2705">
                  <c:v>75900</c:v>
                </c:pt>
                <c:pt idx="2706">
                  <c:v>75960</c:v>
                </c:pt>
                <c:pt idx="2707">
                  <c:v>76020</c:v>
                </c:pt>
                <c:pt idx="2708">
                  <c:v>76080</c:v>
                </c:pt>
                <c:pt idx="2709">
                  <c:v>76140</c:v>
                </c:pt>
                <c:pt idx="2710">
                  <c:v>76200</c:v>
                </c:pt>
                <c:pt idx="2711">
                  <c:v>76260</c:v>
                </c:pt>
                <c:pt idx="2712">
                  <c:v>76320</c:v>
                </c:pt>
                <c:pt idx="2713">
                  <c:v>76380</c:v>
                </c:pt>
                <c:pt idx="2714">
                  <c:v>76440</c:v>
                </c:pt>
                <c:pt idx="2715">
                  <c:v>76500</c:v>
                </c:pt>
                <c:pt idx="2716">
                  <c:v>76560</c:v>
                </c:pt>
                <c:pt idx="2717">
                  <c:v>76620</c:v>
                </c:pt>
                <c:pt idx="2718">
                  <c:v>76680</c:v>
                </c:pt>
                <c:pt idx="2719">
                  <c:v>76740</c:v>
                </c:pt>
                <c:pt idx="2720">
                  <c:v>76800</c:v>
                </c:pt>
                <c:pt idx="2721">
                  <c:v>76860</c:v>
                </c:pt>
                <c:pt idx="2722">
                  <c:v>76920</c:v>
                </c:pt>
                <c:pt idx="2723">
                  <c:v>76980</c:v>
                </c:pt>
                <c:pt idx="2724">
                  <c:v>77040</c:v>
                </c:pt>
                <c:pt idx="2725">
                  <c:v>77100</c:v>
                </c:pt>
                <c:pt idx="2726">
                  <c:v>77160</c:v>
                </c:pt>
                <c:pt idx="2727">
                  <c:v>77220</c:v>
                </c:pt>
                <c:pt idx="2728">
                  <c:v>77280</c:v>
                </c:pt>
                <c:pt idx="2729">
                  <c:v>77340</c:v>
                </c:pt>
                <c:pt idx="2730">
                  <c:v>77400</c:v>
                </c:pt>
                <c:pt idx="2731">
                  <c:v>77460</c:v>
                </c:pt>
                <c:pt idx="2732">
                  <c:v>77520</c:v>
                </c:pt>
                <c:pt idx="2733">
                  <c:v>77580</c:v>
                </c:pt>
                <c:pt idx="2734">
                  <c:v>77640</c:v>
                </c:pt>
                <c:pt idx="2735">
                  <c:v>77700</c:v>
                </c:pt>
                <c:pt idx="2736">
                  <c:v>77760</c:v>
                </c:pt>
                <c:pt idx="2737">
                  <c:v>77820</c:v>
                </c:pt>
                <c:pt idx="2738">
                  <c:v>77880</c:v>
                </c:pt>
                <c:pt idx="2739">
                  <c:v>77940</c:v>
                </c:pt>
                <c:pt idx="2740">
                  <c:v>78000</c:v>
                </c:pt>
                <c:pt idx="2741">
                  <c:v>78060</c:v>
                </c:pt>
                <c:pt idx="2742">
                  <c:v>78120</c:v>
                </c:pt>
                <c:pt idx="2743">
                  <c:v>78180</c:v>
                </c:pt>
                <c:pt idx="2744">
                  <c:v>78240</c:v>
                </c:pt>
                <c:pt idx="2745">
                  <c:v>78300</c:v>
                </c:pt>
                <c:pt idx="2746">
                  <c:v>78360</c:v>
                </c:pt>
                <c:pt idx="2747">
                  <c:v>78420</c:v>
                </c:pt>
                <c:pt idx="2748">
                  <c:v>78480</c:v>
                </c:pt>
                <c:pt idx="2749">
                  <c:v>78540</c:v>
                </c:pt>
                <c:pt idx="2750">
                  <c:v>78600</c:v>
                </c:pt>
                <c:pt idx="2751">
                  <c:v>78660</c:v>
                </c:pt>
                <c:pt idx="2752">
                  <c:v>78720</c:v>
                </c:pt>
                <c:pt idx="2753">
                  <c:v>78780</c:v>
                </c:pt>
                <c:pt idx="2754">
                  <c:v>78840</c:v>
                </c:pt>
                <c:pt idx="2755">
                  <c:v>78900</c:v>
                </c:pt>
                <c:pt idx="2756">
                  <c:v>78960</c:v>
                </c:pt>
                <c:pt idx="2757">
                  <c:v>79020</c:v>
                </c:pt>
                <c:pt idx="2758">
                  <c:v>79080</c:v>
                </c:pt>
                <c:pt idx="2759">
                  <c:v>79140</c:v>
                </c:pt>
                <c:pt idx="2760">
                  <c:v>79200</c:v>
                </c:pt>
                <c:pt idx="2761">
                  <c:v>79260</c:v>
                </c:pt>
                <c:pt idx="2762">
                  <c:v>79320</c:v>
                </c:pt>
                <c:pt idx="2763">
                  <c:v>79380</c:v>
                </c:pt>
                <c:pt idx="2764">
                  <c:v>79440</c:v>
                </c:pt>
                <c:pt idx="2765">
                  <c:v>79500</c:v>
                </c:pt>
                <c:pt idx="2766">
                  <c:v>79560</c:v>
                </c:pt>
                <c:pt idx="2767">
                  <c:v>79620</c:v>
                </c:pt>
                <c:pt idx="2768">
                  <c:v>79680</c:v>
                </c:pt>
                <c:pt idx="2769">
                  <c:v>79740</c:v>
                </c:pt>
                <c:pt idx="2770">
                  <c:v>79800</c:v>
                </c:pt>
                <c:pt idx="2771">
                  <c:v>79860</c:v>
                </c:pt>
                <c:pt idx="2772">
                  <c:v>79920</c:v>
                </c:pt>
                <c:pt idx="2773">
                  <c:v>79980</c:v>
                </c:pt>
                <c:pt idx="2774">
                  <c:v>80040</c:v>
                </c:pt>
                <c:pt idx="2775">
                  <c:v>80100</c:v>
                </c:pt>
                <c:pt idx="2776">
                  <c:v>80160</c:v>
                </c:pt>
                <c:pt idx="2777">
                  <c:v>80220</c:v>
                </c:pt>
                <c:pt idx="2778">
                  <c:v>80280</c:v>
                </c:pt>
                <c:pt idx="2779">
                  <c:v>80340</c:v>
                </c:pt>
                <c:pt idx="2780">
                  <c:v>80400</c:v>
                </c:pt>
                <c:pt idx="2781">
                  <c:v>80460</c:v>
                </c:pt>
                <c:pt idx="2782">
                  <c:v>80520</c:v>
                </c:pt>
                <c:pt idx="2783">
                  <c:v>80580</c:v>
                </c:pt>
                <c:pt idx="2784">
                  <c:v>80640</c:v>
                </c:pt>
                <c:pt idx="2785">
                  <c:v>80700</c:v>
                </c:pt>
                <c:pt idx="2786">
                  <c:v>80760</c:v>
                </c:pt>
                <c:pt idx="2787">
                  <c:v>80820</c:v>
                </c:pt>
                <c:pt idx="2788">
                  <c:v>80880</c:v>
                </c:pt>
                <c:pt idx="2789">
                  <c:v>80940</c:v>
                </c:pt>
                <c:pt idx="2790">
                  <c:v>81000</c:v>
                </c:pt>
                <c:pt idx="2791">
                  <c:v>81060</c:v>
                </c:pt>
                <c:pt idx="2792">
                  <c:v>81120</c:v>
                </c:pt>
                <c:pt idx="2793">
                  <c:v>81180</c:v>
                </c:pt>
                <c:pt idx="2794">
                  <c:v>81240</c:v>
                </c:pt>
                <c:pt idx="2795">
                  <c:v>81300</c:v>
                </c:pt>
                <c:pt idx="2796">
                  <c:v>81360</c:v>
                </c:pt>
                <c:pt idx="2797">
                  <c:v>81420</c:v>
                </c:pt>
                <c:pt idx="2798">
                  <c:v>81480</c:v>
                </c:pt>
                <c:pt idx="2799">
                  <c:v>81540</c:v>
                </c:pt>
                <c:pt idx="2800">
                  <c:v>81600</c:v>
                </c:pt>
                <c:pt idx="2801">
                  <c:v>81660</c:v>
                </c:pt>
                <c:pt idx="2802">
                  <c:v>81720</c:v>
                </c:pt>
                <c:pt idx="2803">
                  <c:v>81780</c:v>
                </c:pt>
                <c:pt idx="2804">
                  <c:v>81840</c:v>
                </c:pt>
                <c:pt idx="2805">
                  <c:v>81900</c:v>
                </c:pt>
                <c:pt idx="2806">
                  <c:v>81960</c:v>
                </c:pt>
                <c:pt idx="2807">
                  <c:v>82020</c:v>
                </c:pt>
                <c:pt idx="2808">
                  <c:v>82080</c:v>
                </c:pt>
                <c:pt idx="2809">
                  <c:v>82140</c:v>
                </c:pt>
                <c:pt idx="2810">
                  <c:v>82200</c:v>
                </c:pt>
                <c:pt idx="2811">
                  <c:v>82260</c:v>
                </c:pt>
                <c:pt idx="2812">
                  <c:v>82320</c:v>
                </c:pt>
                <c:pt idx="2813">
                  <c:v>82380</c:v>
                </c:pt>
                <c:pt idx="2814">
                  <c:v>82440</c:v>
                </c:pt>
                <c:pt idx="2815">
                  <c:v>82500</c:v>
                </c:pt>
                <c:pt idx="2816">
                  <c:v>82560</c:v>
                </c:pt>
                <c:pt idx="2817">
                  <c:v>82620</c:v>
                </c:pt>
                <c:pt idx="2818">
                  <c:v>82680</c:v>
                </c:pt>
                <c:pt idx="2819">
                  <c:v>82740</c:v>
                </c:pt>
                <c:pt idx="2820">
                  <c:v>82800</c:v>
                </c:pt>
                <c:pt idx="2821">
                  <c:v>82860</c:v>
                </c:pt>
                <c:pt idx="2822">
                  <c:v>82920</c:v>
                </c:pt>
                <c:pt idx="2823">
                  <c:v>82980</c:v>
                </c:pt>
                <c:pt idx="2824">
                  <c:v>83040</c:v>
                </c:pt>
                <c:pt idx="2825">
                  <c:v>83100</c:v>
                </c:pt>
                <c:pt idx="2826">
                  <c:v>83160</c:v>
                </c:pt>
                <c:pt idx="2827">
                  <c:v>83220</c:v>
                </c:pt>
                <c:pt idx="2828">
                  <c:v>83280</c:v>
                </c:pt>
                <c:pt idx="2829">
                  <c:v>83340</c:v>
                </c:pt>
                <c:pt idx="2830">
                  <c:v>83400</c:v>
                </c:pt>
                <c:pt idx="2831">
                  <c:v>83460</c:v>
                </c:pt>
                <c:pt idx="2832">
                  <c:v>83520</c:v>
                </c:pt>
                <c:pt idx="2833">
                  <c:v>83580</c:v>
                </c:pt>
                <c:pt idx="2834">
                  <c:v>83640</c:v>
                </c:pt>
                <c:pt idx="2835">
                  <c:v>83700</c:v>
                </c:pt>
                <c:pt idx="2836">
                  <c:v>83760</c:v>
                </c:pt>
                <c:pt idx="2837">
                  <c:v>83820</c:v>
                </c:pt>
                <c:pt idx="2838">
                  <c:v>83880</c:v>
                </c:pt>
                <c:pt idx="2839">
                  <c:v>83940</c:v>
                </c:pt>
                <c:pt idx="2840">
                  <c:v>84000</c:v>
                </c:pt>
                <c:pt idx="2841">
                  <c:v>84060</c:v>
                </c:pt>
                <c:pt idx="2842">
                  <c:v>84120</c:v>
                </c:pt>
                <c:pt idx="2843">
                  <c:v>84180</c:v>
                </c:pt>
                <c:pt idx="2844">
                  <c:v>84240</c:v>
                </c:pt>
                <c:pt idx="2845">
                  <c:v>84300</c:v>
                </c:pt>
                <c:pt idx="2846">
                  <c:v>84360</c:v>
                </c:pt>
                <c:pt idx="2847">
                  <c:v>84420</c:v>
                </c:pt>
                <c:pt idx="2848">
                  <c:v>84480</c:v>
                </c:pt>
                <c:pt idx="2849">
                  <c:v>84540</c:v>
                </c:pt>
                <c:pt idx="2850">
                  <c:v>84600</c:v>
                </c:pt>
                <c:pt idx="2851">
                  <c:v>84660</c:v>
                </c:pt>
                <c:pt idx="2852">
                  <c:v>84720</c:v>
                </c:pt>
                <c:pt idx="2853">
                  <c:v>84780</c:v>
                </c:pt>
                <c:pt idx="2854">
                  <c:v>84840</c:v>
                </c:pt>
                <c:pt idx="2855">
                  <c:v>84900</c:v>
                </c:pt>
                <c:pt idx="2856">
                  <c:v>84960</c:v>
                </c:pt>
                <c:pt idx="2857">
                  <c:v>85020</c:v>
                </c:pt>
                <c:pt idx="2858">
                  <c:v>85080</c:v>
                </c:pt>
                <c:pt idx="2859">
                  <c:v>85140</c:v>
                </c:pt>
                <c:pt idx="2860">
                  <c:v>85200</c:v>
                </c:pt>
                <c:pt idx="2861">
                  <c:v>85260</c:v>
                </c:pt>
                <c:pt idx="2862">
                  <c:v>85320</c:v>
                </c:pt>
                <c:pt idx="2863">
                  <c:v>85380</c:v>
                </c:pt>
                <c:pt idx="2864">
                  <c:v>85440</c:v>
                </c:pt>
                <c:pt idx="2865">
                  <c:v>85500</c:v>
                </c:pt>
                <c:pt idx="2866">
                  <c:v>85560</c:v>
                </c:pt>
                <c:pt idx="2867">
                  <c:v>85620</c:v>
                </c:pt>
                <c:pt idx="2868">
                  <c:v>85680</c:v>
                </c:pt>
                <c:pt idx="2869">
                  <c:v>85740</c:v>
                </c:pt>
                <c:pt idx="2870">
                  <c:v>85800</c:v>
                </c:pt>
                <c:pt idx="2871">
                  <c:v>85860</c:v>
                </c:pt>
                <c:pt idx="2872">
                  <c:v>85920</c:v>
                </c:pt>
                <c:pt idx="2873">
                  <c:v>85980</c:v>
                </c:pt>
                <c:pt idx="2874">
                  <c:v>86040</c:v>
                </c:pt>
                <c:pt idx="2875">
                  <c:v>86100</c:v>
                </c:pt>
                <c:pt idx="2876">
                  <c:v>86160</c:v>
                </c:pt>
                <c:pt idx="2877">
                  <c:v>86220</c:v>
                </c:pt>
                <c:pt idx="2878">
                  <c:v>86280</c:v>
                </c:pt>
                <c:pt idx="2879">
                  <c:v>86340</c:v>
                </c:pt>
              </c:numCache>
            </c:numRef>
          </c:cat>
          <c:val>
            <c:numRef>
              <c:f>'1'!$B$2:$B$2881</c:f>
              <c:numCache>
                <c:formatCode>General</c:formatCode>
                <c:ptCount val="2880"/>
                <c:pt idx="0">
                  <c:v>24</c:v>
                </c:pt>
                <c:pt idx="1">
                  <c:v>83</c:v>
                </c:pt>
                <c:pt idx="2">
                  <c:v>30</c:v>
                </c:pt>
                <c:pt idx="3">
                  <c:v>51</c:v>
                </c:pt>
                <c:pt idx="4">
                  <c:v>30</c:v>
                </c:pt>
                <c:pt idx="5">
                  <c:v>31</c:v>
                </c:pt>
                <c:pt idx="6">
                  <c:v>42</c:v>
                </c:pt>
                <c:pt idx="7">
                  <c:v>44</c:v>
                </c:pt>
                <c:pt idx="8">
                  <c:v>47</c:v>
                </c:pt>
                <c:pt idx="9">
                  <c:v>35</c:v>
                </c:pt>
                <c:pt idx="10">
                  <c:v>49</c:v>
                </c:pt>
                <c:pt idx="11">
                  <c:v>40</c:v>
                </c:pt>
                <c:pt idx="12">
                  <c:v>48</c:v>
                </c:pt>
                <c:pt idx="13">
                  <c:v>44</c:v>
                </c:pt>
                <c:pt idx="14">
                  <c:v>42</c:v>
                </c:pt>
                <c:pt idx="15">
                  <c:v>47</c:v>
                </c:pt>
                <c:pt idx="16">
                  <c:v>41</c:v>
                </c:pt>
                <c:pt idx="17">
                  <c:v>41</c:v>
                </c:pt>
                <c:pt idx="18">
                  <c:v>47</c:v>
                </c:pt>
                <c:pt idx="19">
                  <c:v>50</c:v>
                </c:pt>
                <c:pt idx="20">
                  <c:v>43</c:v>
                </c:pt>
                <c:pt idx="21">
                  <c:v>33</c:v>
                </c:pt>
                <c:pt idx="22">
                  <c:v>43</c:v>
                </c:pt>
                <c:pt idx="23">
                  <c:v>43</c:v>
                </c:pt>
                <c:pt idx="24">
                  <c:v>40</c:v>
                </c:pt>
                <c:pt idx="25">
                  <c:v>48</c:v>
                </c:pt>
                <c:pt idx="26">
                  <c:v>41</c:v>
                </c:pt>
                <c:pt idx="27">
                  <c:v>37</c:v>
                </c:pt>
                <c:pt idx="28">
                  <c:v>45</c:v>
                </c:pt>
                <c:pt idx="29">
                  <c:v>46</c:v>
                </c:pt>
                <c:pt idx="30">
                  <c:v>39</c:v>
                </c:pt>
                <c:pt idx="31">
                  <c:v>43</c:v>
                </c:pt>
                <c:pt idx="32">
                  <c:v>43</c:v>
                </c:pt>
                <c:pt idx="33">
                  <c:v>40</c:v>
                </c:pt>
                <c:pt idx="34">
                  <c:v>38</c:v>
                </c:pt>
                <c:pt idx="35">
                  <c:v>31</c:v>
                </c:pt>
                <c:pt idx="36">
                  <c:v>39</c:v>
                </c:pt>
                <c:pt idx="37">
                  <c:v>33</c:v>
                </c:pt>
                <c:pt idx="38">
                  <c:v>41</c:v>
                </c:pt>
                <c:pt idx="39">
                  <c:v>41</c:v>
                </c:pt>
                <c:pt idx="40">
                  <c:v>38</c:v>
                </c:pt>
                <c:pt idx="41">
                  <c:v>32</c:v>
                </c:pt>
                <c:pt idx="42">
                  <c:v>40</c:v>
                </c:pt>
                <c:pt idx="43">
                  <c:v>33</c:v>
                </c:pt>
                <c:pt idx="44">
                  <c:v>42</c:v>
                </c:pt>
                <c:pt idx="45">
                  <c:v>46</c:v>
                </c:pt>
                <c:pt idx="46">
                  <c:v>36</c:v>
                </c:pt>
                <c:pt idx="47">
                  <c:v>34</c:v>
                </c:pt>
                <c:pt idx="48">
                  <c:v>36</c:v>
                </c:pt>
                <c:pt idx="49">
                  <c:v>48</c:v>
                </c:pt>
                <c:pt idx="50">
                  <c:v>44</c:v>
                </c:pt>
                <c:pt idx="51">
                  <c:v>40</c:v>
                </c:pt>
                <c:pt idx="52">
                  <c:v>29</c:v>
                </c:pt>
                <c:pt idx="53">
                  <c:v>34</c:v>
                </c:pt>
                <c:pt idx="54">
                  <c:v>33</c:v>
                </c:pt>
                <c:pt idx="55">
                  <c:v>36</c:v>
                </c:pt>
                <c:pt idx="56">
                  <c:v>36</c:v>
                </c:pt>
                <c:pt idx="57">
                  <c:v>39</c:v>
                </c:pt>
                <c:pt idx="58">
                  <c:v>41</c:v>
                </c:pt>
                <c:pt idx="59">
                  <c:v>45</c:v>
                </c:pt>
                <c:pt idx="60">
                  <c:v>32</c:v>
                </c:pt>
                <c:pt idx="61">
                  <c:v>42</c:v>
                </c:pt>
                <c:pt idx="62">
                  <c:v>44</c:v>
                </c:pt>
                <c:pt idx="63">
                  <c:v>46</c:v>
                </c:pt>
                <c:pt idx="64">
                  <c:v>51</c:v>
                </c:pt>
                <c:pt idx="65">
                  <c:v>35</c:v>
                </c:pt>
                <c:pt idx="66">
                  <c:v>56</c:v>
                </c:pt>
                <c:pt idx="67">
                  <c:v>46</c:v>
                </c:pt>
                <c:pt idx="68">
                  <c:v>37</c:v>
                </c:pt>
                <c:pt idx="69">
                  <c:v>39</c:v>
                </c:pt>
                <c:pt idx="70">
                  <c:v>50</c:v>
                </c:pt>
                <c:pt idx="71">
                  <c:v>37</c:v>
                </c:pt>
                <c:pt idx="72">
                  <c:v>39</c:v>
                </c:pt>
                <c:pt idx="73">
                  <c:v>42</c:v>
                </c:pt>
                <c:pt idx="74">
                  <c:v>43</c:v>
                </c:pt>
                <c:pt idx="75">
                  <c:v>44</c:v>
                </c:pt>
                <c:pt idx="76">
                  <c:v>43</c:v>
                </c:pt>
                <c:pt idx="77">
                  <c:v>45</c:v>
                </c:pt>
                <c:pt idx="78">
                  <c:v>48</c:v>
                </c:pt>
                <c:pt idx="79">
                  <c:v>25</c:v>
                </c:pt>
                <c:pt idx="80">
                  <c:v>43</c:v>
                </c:pt>
                <c:pt idx="81">
                  <c:v>29</c:v>
                </c:pt>
                <c:pt idx="82">
                  <c:v>41</c:v>
                </c:pt>
                <c:pt idx="83">
                  <c:v>33</c:v>
                </c:pt>
                <c:pt idx="84">
                  <c:v>42</c:v>
                </c:pt>
                <c:pt idx="85">
                  <c:v>43</c:v>
                </c:pt>
                <c:pt idx="86">
                  <c:v>41</c:v>
                </c:pt>
                <c:pt idx="87">
                  <c:v>40</c:v>
                </c:pt>
                <c:pt idx="88">
                  <c:v>57</c:v>
                </c:pt>
                <c:pt idx="89">
                  <c:v>51</c:v>
                </c:pt>
                <c:pt idx="90">
                  <c:v>49</c:v>
                </c:pt>
                <c:pt idx="91">
                  <c:v>43</c:v>
                </c:pt>
                <c:pt idx="92">
                  <c:v>33</c:v>
                </c:pt>
                <c:pt idx="93">
                  <c:v>40</c:v>
                </c:pt>
                <c:pt idx="94">
                  <c:v>35</c:v>
                </c:pt>
                <c:pt idx="95">
                  <c:v>44</c:v>
                </c:pt>
                <c:pt idx="96">
                  <c:v>39</c:v>
                </c:pt>
                <c:pt idx="97">
                  <c:v>37</c:v>
                </c:pt>
                <c:pt idx="98">
                  <c:v>48</c:v>
                </c:pt>
                <c:pt idx="99">
                  <c:v>51</c:v>
                </c:pt>
                <c:pt idx="100">
                  <c:v>37</c:v>
                </c:pt>
                <c:pt idx="101">
                  <c:v>47</c:v>
                </c:pt>
                <c:pt idx="102">
                  <c:v>33</c:v>
                </c:pt>
                <c:pt idx="103">
                  <c:v>32</c:v>
                </c:pt>
                <c:pt idx="104">
                  <c:v>39</c:v>
                </c:pt>
                <c:pt idx="105">
                  <c:v>33</c:v>
                </c:pt>
                <c:pt idx="106">
                  <c:v>47</c:v>
                </c:pt>
                <c:pt idx="107">
                  <c:v>42</c:v>
                </c:pt>
                <c:pt idx="108">
                  <c:v>37</c:v>
                </c:pt>
                <c:pt idx="109">
                  <c:v>39</c:v>
                </c:pt>
                <c:pt idx="110">
                  <c:v>31</c:v>
                </c:pt>
                <c:pt idx="111">
                  <c:v>46</c:v>
                </c:pt>
                <c:pt idx="112">
                  <c:v>42</c:v>
                </c:pt>
                <c:pt idx="113">
                  <c:v>42</c:v>
                </c:pt>
                <c:pt idx="114">
                  <c:v>38</c:v>
                </c:pt>
                <c:pt idx="115">
                  <c:v>30</c:v>
                </c:pt>
                <c:pt idx="116">
                  <c:v>44</c:v>
                </c:pt>
                <c:pt idx="117">
                  <c:v>38</c:v>
                </c:pt>
                <c:pt idx="118">
                  <c:v>34</c:v>
                </c:pt>
                <c:pt idx="119">
                  <c:v>42</c:v>
                </c:pt>
                <c:pt idx="120">
                  <c:v>48</c:v>
                </c:pt>
                <c:pt idx="121">
                  <c:v>42</c:v>
                </c:pt>
                <c:pt idx="122">
                  <c:v>43</c:v>
                </c:pt>
                <c:pt idx="123">
                  <c:v>40</c:v>
                </c:pt>
                <c:pt idx="124">
                  <c:v>39</c:v>
                </c:pt>
                <c:pt idx="125">
                  <c:v>34</c:v>
                </c:pt>
                <c:pt idx="126">
                  <c:v>47</c:v>
                </c:pt>
                <c:pt idx="127">
                  <c:v>41</c:v>
                </c:pt>
                <c:pt idx="128">
                  <c:v>34</c:v>
                </c:pt>
                <c:pt idx="129">
                  <c:v>41</c:v>
                </c:pt>
                <c:pt idx="130">
                  <c:v>38</c:v>
                </c:pt>
                <c:pt idx="131">
                  <c:v>40</c:v>
                </c:pt>
                <c:pt idx="132">
                  <c:v>37</c:v>
                </c:pt>
                <c:pt idx="133">
                  <c:v>29</c:v>
                </c:pt>
                <c:pt idx="134">
                  <c:v>31</c:v>
                </c:pt>
                <c:pt idx="135">
                  <c:v>43</c:v>
                </c:pt>
                <c:pt idx="136">
                  <c:v>40</c:v>
                </c:pt>
                <c:pt idx="137">
                  <c:v>30</c:v>
                </c:pt>
                <c:pt idx="138">
                  <c:v>39</c:v>
                </c:pt>
                <c:pt idx="139">
                  <c:v>53</c:v>
                </c:pt>
                <c:pt idx="140">
                  <c:v>41</c:v>
                </c:pt>
                <c:pt idx="141">
                  <c:v>37</c:v>
                </c:pt>
                <c:pt idx="142">
                  <c:v>47</c:v>
                </c:pt>
                <c:pt idx="143">
                  <c:v>41</c:v>
                </c:pt>
                <c:pt idx="144">
                  <c:v>49</c:v>
                </c:pt>
                <c:pt idx="145">
                  <c:v>43</c:v>
                </c:pt>
                <c:pt idx="146">
                  <c:v>44</c:v>
                </c:pt>
                <c:pt idx="147">
                  <c:v>28</c:v>
                </c:pt>
                <c:pt idx="148">
                  <c:v>45</c:v>
                </c:pt>
                <c:pt idx="149">
                  <c:v>30</c:v>
                </c:pt>
                <c:pt idx="150">
                  <c:v>37</c:v>
                </c:pt>
                <c:pt idx="151">
                  <c:v>42</c:v>
                </c:pt>
                <c:pt idx="152">
                  <c:v>44</c:v>
                </c:pt>
                <c:pt idx="153">
                  <c:v>47</c:v>
                </c:pt>
                <c:pt idx="154">
                  <c:v>36</c:v>
                </c:pt>
                <c:pt idx="155">
                  <c:v>36</c:v>
                </c:pt>
                <c:pt idx="156">
                  <c:v>38</c:v>
                </c:pt>
                <c:pt idx="157">
                  <c:v>41</c:v>
                </c:pt>
                <c:pt idx="158">
                  <c:v>31</c:v>
                </c:pt>
                <c:pt idx="159">
                  <c:v>36</c:v>
                </c:pt>
                <c:pt idx="160">
                  <c:v>34</c:v>
                </c:pt>
                <c:pt idx="161">
                  <c:v>41</c:v>
                </c:pt>
                <c:pt idx="162">
                  <c:v>37</c:v>
                </c:pt>
                <c:pt idx="163">
                  <c:v>36</c:v>
                </c:pt>
                <c:pt idx="164">
                  <c:v>44</c:v>
                </c:pt>
                <c:pt idx="165">
                  <c:v>41</c:v>
                </c:pt>
                <c:pt idx="166">
                  <c:v>44</c:v>
                </c:pt>
                <c:pt idx="167">
                  <c:v>34</c:v>
                </c:pt>
                <c:pt idx="168">
                  <c:v>34</c:v>
                </c:pt>
                <c:pt idx="169">
                  <c:v>49</c:v>
                </c:pt>
                <c:pt idx="170">
                  <c:v>48</c:v>
                </c:pt>
                <c:pt idx="171">
                  <c:v>45</c:v>
                </c:pt>
                <c:pt idx="172">
                  <c:v>30</c:v>
                </c:pt>
                <c:pt idx="173">
                  <c:v>31</c:v>
                </c:pt>
                <c:pt idx="174">
                  <c:v>42</c:v>
                </c:pt>
                <c:pt idx="175">
                  <c:v>29</c:v>
                </c:pt>
                <c:pt idx="176">
                  <c:v>46</c:v>
                </c:pt>
                <c:pt idx="177">
                  <c:v>45</c:v>
                </c:pt>
                <c:pt idx="178">
                  <c:v>28</c:v>
                </c:pt>
                <c:pt idx="179">
                  <c:v>46</c:v>
                </c:pt>
                <c:pt idx="180">
                  <c:v>37</c:v>
                </c:pt>
                <c:pt idx="181">
                  <c:v>36</c:v>
                </c:pt>
                <c:pt idx="182">
                  <c:v>43</c:v>
                </c:pt>
                <c:pt idx="183">
                  <c:v>33</c:v>
                </c:pt>
                <c:pt idx="184">
                  <c:v>41</c:v>
                </c:pt>
                <c:pt idx="185">
                  <c:v>37</c:v>
                </c:pt>
                <c:pt idx="186">
                  <c:v>48</c:v>
                </c:pt>
                <c:pt idx="187">
                  <c:v>54</c:v>
                </c:pt>
                <c:pt idx="188">
                  <c:v>32</c:v>
                </c:pt>
                <c:pt idx="189">
                  <c:v>41</c:v>
                </c:pt>
                <c:pt idx="190">
                  <c:v>46</c:v>
                </c:pt>
                <c:pt idx="191">
                  <c:v>41</c:v>
                </c:pt>
                <c:pt idx="192">
                  <c:v>47</c:v>
                </c:pt>
                <c:pt idx="193">
                  <c:v>43</c:v>
                </c:pt>
                <c:pt idx="194">
                  <c:v>54</c:v>
                </c:pt>
                <c:pt idx="195">
                  <c:v>41</c:v>
                </c:pt>
                <c:pt idx="196">
                  <c:v>35</c:v>
                </c:pt>
                <c:pt idx="197">
                  <c:v>47</c:v>
                </c:pt>
                <c:pt idx="198">
                  <c:v>44</c:v>
                </c:pt>
                <c:pt idx="199">
                  <c:v>42</c:v>
                </c:pt>
                <c:pt idx="200">
                  <c:v>38</c:v>
                </c:pt>
                <c:pt idx="201">
                  <c:v>29</c:v>
                </c:pt>
                <c:pt idx="202">
                  <c:v>44</c:v>
                </c:pt>
                <c:pt idx="203">
                  <c:v>32</c:v>
                </c:pt>
                <c:pt idx="204">
                  <c:v>28</c:v>
                </c:pt>
                <c:pt idx="205">
                  <c:v>30</c:v>
                </c:pt>
                <c:pt idx="206">
                  <c:v>34</c:v>
                </c:pt>
                <c:pt idx="207">
                  <c:v>37</c:v>
                </c:pt>
                <c:pt idx="208">
                  <c:v>49</c:v>
                </c:pt>
                <c:pt idx="209">
                  <c:v>50</c:v>
                </c:pt>
                <c:pt idx="210">
                  <c:v>40</c:v>
                </c:pt>
                <c:pt idx="211">
                  <c:v>31</c:v>
                </c:pt>
                <c:pt idx="212">
                  <c:v>50</c:v>
                </c:pt>
                <c:pt idx="213">
                  <c:v>32</c:v>
                </c:pt>
                <c:pt idx="214">
                  <c:v>26</c:v>
                </c:pt>
                <c:pt idx="215">
                  <c:v>33</c:v>
                </c:pt>
                <c:pt idx="216">
                  <c:v>48</c:v>
                </c:pt>
                <c:pt idx="217">
                  <c:v>44</c:v>
                </c:pt>
                <c:pt idx="218">
                  <c:v>41</c:v>
                </c:pt>
                <c:pt idx="219">
                  <c:v>38</c:v>
                </c:pt>
                <c:pt idx="220">
                  <c:v>42</c:v>
                </c:pt>
                <c:pt idx="221">
                  <c:v>39</c:v>
                </c:pt>
                <c:pt idx="222">
                  <c:v>49</c:v>
                </c:pt>
                <c:pt idx="223">
                  <c:v>37</c:v>
                </c:pt>
                <c:pt idx="224">
                  <c:v>36</c:v>
                </c:pt>
                <c:pt idx="225">
                  <c:v>52</c:v>
                </c:pt>
                <c:pt idx="226">
                  <c:v>33</c:v>
                </c:pt>
                <c:pt idx="227">
                  <c:v>43</c:v>
                </c:pt>
                <c:pt idx="228">
                  <c:v>35</c:v>
                </c:pt>
                <c:pt idx="229">
                  <c:v>34</c:v>
                </c:pt>
                <c:pt idx="230">
                  <c:v>46</c:v>
                </c:pt>
                <c:pt idx="231">
                  <c:v>39</c:v>
                </c:pt>
                <c:pt idx="232">
                  <c:v>40</c:v>
                </c:pt>
                <c:pt idx="233">
                  <c:v>43</c:v>
                </c:pt>
                <c:pt idx="234">
                  <c:v>37</c:v>
                </c:pt>
                <c:pt idx="235">
                  <c:v>52</c:v>
                </c:pt>
                <c:pt idx="236">
                  <c:v>43</c:v>
                </c:pt>
                <c:pt idx="237">
                  <c:v>50</c:v>
                </c:pt>
                <c:pt idx="238">
                  <c:v>38</c:v>
                </c:pt>
                <c:pt idx="239">
                  <c:v>40</c:v>
                </c:pt>
                <c:pt idx="240">
                  <c:v>34</c:v>
                </c:pt>
                <c:pt idx="241">
                  <c:v>35</c:v>
                </c:pt>
                <c:pt idx="242">
                  <c:v>47</c:v>
                </c:pt>
                <c:pt idx="243">
                  <c:v>37</c:v>
                </c:pt>
                <c:pt idx="244">
                  <c:v>23</c:v>
                </c:pt>
                <c:pt idx="245">
                  <c:v>41</c:v>
                </c:pt>
                <c:pt idx="246">
                  <c:v>51</c:v>
                </c:pt>
                <c:pt idx="247">
                  <c:v>43</c:v>
                </c:pt>
                <c:pt idx="248">
                  <c:v>40</c:v>
                </c:pt>
                <c:pt idx="249">
                  <c:v>44</c:v>
                </c:pt>
                <c:pt idx="250">
                  <c:v>48</c:v>
                </c:pt>
                <c:pt idx="251">
                  <c:v>35</c:v>
                </c:pt>
                <c:pt idx="252">
                  <c:v>34</c:v>
                </c:pt>
                <c:pt idx="253">
                  <c:v>53</c:v>
                </c:pt>
                <c:pt idx="254">
                  <c:v>34</c:v>
                </c:pt>
                <c:pt idx="255">
                  <c:v>28</c:v>
                </c:pt>
                <c:pt idx="256">
                  <c:v>39</c:v>
                </c:pt>
                <c:pt idx="257">
                  <c:v>46</c:v>
                </c:pt>
                <c:pt idx="258">
                  <c:v>30</c:v>
                </c:pt>
                <c:pt idx="259">
                  <c:v>38</c:v>
                </c:pt>
                <c:pt idx="260">
                  <c:v>34</c:v>
                </c:pt>
                <c:pt idx="261">
                  <c:v>36</c:v>
                </c:pt>
                <c:pt idx="262">
                  <c:v>41</c:v>
                </c:pt>
                <c:pt idx="263">
                  <c:v>29</c:v>
                </c:pt>
                <c:pt idx="264">
                  <c:v>45</c:v>
                </c:pt>
                <c:pt idx="265">
                  <c:v>43</c:v>
                </c:pt>
                <c:pt idx="266">
                  <c:v>37</c:v>
                </c:pt>
                <c:pt idx="267">
                  <c:v>44</c:v>
                </c:pt>
                <c:pt idx="268">
                  <c:v>45</c:v>
                </c:pt>
                <c:pt idx="269">
                  <c:v>39</c:v>
                </c:pt>
                <c:pt idx="270">
                  <c:v>49</c:v>
                </c:pt>
                <c:pt idx="271">
                  <c:v>50</c:v>
                </c:pt>
                <c:pt idx="272">
                  <c:v>41</c:v>
                </c:pt>
                <c:pt idx="273">
                  <c:v>42</c:v>
                </c:pt>
                <c:pt idx="274">
                  <c:v>37</c:v>
                </c:pt>
                <c:pt idx="275">
                  <c:v>48</c:v>
                </c:pt>
                <c:pt idx="276">
                  <c:v>38</c:v>
                </c:pt>
                <c:pt idx="277">
                  <c:v>48</c:v>
                </c:pt>
                <c:pt idx="278">
                  <c:v>58</c:v>
                </c:pt>
                <c:pt idx="279">
                  <c:v>37</c:v>
                </c:pt>
                <c:pt idx="280">
                  <c:v>52</c:v>
                </c:pt>
                <c:pt idx="281">
                  <c:v>38</c:v>
                </c:pt>
                <c:pt idx="282">
                  <c:v>41</c:v>
                </c:pt>
                <c:pt idx="283">
                  <c:v>40</c:v>
                </c:pt>
                <c:pt idx="284">
                  <c:v>45</c:v>
                </c:pt>
                <c:pt idx="285">
                  <c:v>36</c:v>
                </c:pt>
                <c:pt idx="286">
                  <c:v>35</c:v>
                </c:pt>
                <c:pt idx="287">
                  <c:v>35</c:v>
                </c:pt>
                <c:pt idx="288">
                  <c:v>40</c:v>
                </c:pt>
                <c:pt idx="289">
                  <c:v>51</c:v>
                </c:pt>
                <c:pt idx="290">
                  <c:v>52</c:v>
                </c:pt>
                <c:pt idx="291">
                  <c:v>46</c:v>
                </c:pt>
                <c:pt idx="292">
                  <c:v>30</c:v>
                </c:pt>
                <c:pt idx="293">
                  <c:v>50</c:v>
                </c:pt>
                <c:pt idx="294">
                  <c:v>31</c:v>
                </c:pt>
                <c:pt idx="295">
                  <c:v>33</c:v>
                </c:pt>
                <c:pt idx="296">
                  <c:v>31</c:v>
                </c:pt>
                <c:pt idx="297">
                  <c:v>36</c:v>
                </c:pt>
                <c:pt idx="298">
                  <c:v>41</c:v>
                </c:pt>
                <c:pt idx="299">
                  <c:v>36</c:v>
                </c:pt>
                <c:pt idx="300">
                  <c:v>43</c:v>
                </c:pt>
                <c:pt idx="301">
                  <c:v>40</c:v>
                </c:pt>
                <c:pt idx="302">
                  <c:v>37</c:v>
                </c:pt>
                <c:pt idx="303">
                  <c:v>33</c:v>
                </c:pt>
                <c:pt idx="304">
                  <c:v>42</c:v>
                </c:pt>
                <c:pt idx="305">
                  <c:v>38</c:v>
                </c:pt>
                <c:pt idx="306">
                  <c:v>47</c:v>
                </c:pt>
                <c:pt idx="307">
                  <c:v>42</c:v>
                </c:pt>
                <c:pt idx="308">
                  <c:v>37</c:v>
                </c:pt>
                <c:pt idx="309">
                  <c:v>48</c:v>
                </c:pt>
                <c:pt idx="310">
                  <c:v>30</c:v>
                </c:pt>
                <c:pt idx="311">
                  <c:v>54</c:v>
                </c:pt>
                <c:pt idx="312">
                  <c:v>46</c:v>
                </c:pt>
                <c:pt idx="313">
                  <c:v>32</c:v>
                </c:pt>
                <c:pt idx="314">
                  <c:v>49</c:v>
                </c:pt>
                <c:pt idx="315">
                  <c:v>33</c:v>
                </c:pt>
                <c:pt idx="316">
                  <c:v>36</c:v>
                </c:pt>
                <c:pt idx="317">
                  <c:v>30</c:v>
                </c:pt>
                <c:pt idx="318">
                  <c:v>32</c:v>
                </c:pt>
                <c:pt idx="319">
                  <c:v>37</c:v>
                </c:pt>
                <c:pt idx="320">
                  <c:v>45</c:v>
                </c:pt>
                <c:pt idx="321">
                  <c:v>45</c:v>
                </c:pt>
                <c:pt idx="322">
                  <c:v>40</c:v>
                </c:pt>
                <c:pt idx="323">
                  <c:v>25</c:v>
                </c:pt>
                <c:pt idx="324">
                  <c:v>42</c:v>
                </c:pt>
                <c:pt idx="325">
                  <c:v>33</c:v>
                </c:pt>
                <c:pt idx="326">
                  <c:v>46</c:v>
                </c:pt>
                <c:pt idx="327">
                  <c:v>43</c:v>
                </c:pt>
                <c:pt idx="328">
                  <c:v>32</c:v>
                </c:pt>
                <c:pt idx="329">
                  <c:v>39</c:v>
                </c:pt>
                <c:pt idx="330">
                  <c:v>40</c:v>
                </c:pt>
                <c:pt idx="331">
                  <c:v>37</c:v>
                </c:pt>
                <c:pt idx="332">
                  <c:v>43</c:v>
                </c:pt>
                <c:pt idx="333">
                  <c:v>37</c:v>
                </c:pt>
                <c:pt idx="334">
                  <c:v>43</c:v>
                </c:pt>
                <c:pt idx="335">
                  <c:v>53</c:v>
                </c:pt>
                <c:pt idx="336">
                  <c:v>45</c:v>
                </c:pt>
                <c:pt idx="337">
                  <c:v>37</c:v>
                </c:pt>
                <c:pt idx="338">
                  <c:v>43</c:v>
                </c:pt>
                <c:pt idx="339">
                  <c:v>38</c:v>
                </c:pt>
                <c:pt idx="340">
                  <c:v>52</c:v>
                </c:pt>
                <c:pt idx="341">
                  <c:v>26</c:v>
                </c:pt>
                <c:pt idx="342">
                  <c:v>50</c:v>
                </c:pt>
                <c:pt idx="343">
                  <c:v>43</c:v>
                </c:pt>
                <c:pt idx="344">
                  <c:v>36</c:v>
                </c:pt>
                <c:pt idx="345">
                  <c:v>34</c:v>
                </c:pt>
                <c:pt idx="346">
                  <c:v>41</c:v>
                </c:pt>
                <c:pt idx="347">
                  <c:v>50</c:v>
                </c:pt>
                <c:pt idx="348">
                  <c:v>49</c:v>
                </c:pt>
                <c:pt idx="349">
                  <c:v>37</c:v>
                </c:pt>
                <c:pt idx="350">
                  <c:v>44</c:v>
                </c:pt>
                <c:pt idx="351">
                  <c:v>35</c:v>
                </c:pt>
                <c:pt idx="352">
                  <c:v>43</c:v>
                </c:pt>
                <c:pt idx="353">
                  <c:v>45</c:v>
                </c:pt>
                <c:pt idx="354">
                  <c:v>47</c:v>
                </c:pt>
                <c:pt idx="355">
                  <c:v>45</c:v>
                </c:pt>
                <c:pt idx="356">
                  <c:v>40</c:v>
                </c:pt>
                <c:pt idx="357">
                  <c:v>42</c:v>
                </c:pt>
                <c:pt idx="358">
                  <c:v>41</c:v>
                </c:pt>
                <c:pt idx="359">
                  <c:v>30</c:v>
                </c:pt>
                <c:pt idx="360">
                  <c:v>32</c:v>
                </c:pt>
                <c:pt idx="361">
                  <c:v>37</c:v>
                </c:pt>
                <c:pt idx="362">
                  <c:v>37</c:v>
                </c:pt>
                <c:pt idx="363">
                  <c:v>38</c:v>
                </c:pt>
                <c:pt idx="364">
                  <c:v>40</c:v>
                </c:pt>
                <c:pt idx="365">
                  <c:v>46</c:v>
                </c:pt>
                <c:pt idx="366">
                  <c:v>53</c:v>
                </c:pt>
                <c:pt idx="367">
                  <c:v>36</c:v>
                </c:pt>
                <c:pt idx="368">
                  <c:v>37</c:v>
                </c:pt>
                <c:pt idx="369">
                  <c:v>42</c:v>
                </c:pt>
                <c:pt idx="370">
                  <c:v>33</c:v>
                </c:pt>
                <c:pt idx="371">
                  <c:v>42</c:v>
                </c:pt>
                <c:pt idx="372">
                  <c:v>49</c:v>
                </c:pt>
                <c:pt idx="373">
                  <c:v>38</c:v>
                </c:pt>
                <c:pt idx="374">
                  <c:v>46</c:v>
                </c:pt>
                <c:pt idx="375">
                  <c:v>50</c:v>
                </c:pt>
                <c:pt idx="376">
                  <c:v>35</c:v>
                </c:pt>
                <c:pt idx="377">
                  <c:v>38</c:v>
                </c:pt>
                <c:pt idx="378">
                  <c:v>57</c:v>
                </c:pt>
                <c:pt idx="379">
                  <c:v>42</c:v>
                </c:pt>
                <c:pt idx="380">
                  <c:v>44</c:v>
                </c:pt>
                <c:pt idx="381">
                  <c:v>47</c:v>
                </c:pt>
                <c:pt idx="382">
                  <c:v>47</c:v>
                </c:pt>
                <c:pt idx="383">
                  <c:v>43</c:v>
                </c:pt>
                <c:pt idx="384">
                  <c:v>48</c:v>
                </c:pt>
                <c:pt idx="385">
                  <c:v>31</c:v>
                </c:pt>
                <c:pt idx="386">
                  <c:v>36</c:v>
                </c:pt>
                <c:pt idx="387">
                  <c:v>42</c:v>
                </c:pt>
                <c:pt idx="388">
                  <c:v>48</c:v>
                </c:pt>
                <c:pt idx="389">
                  <c:v>34</c:v>
                </c:pt>
                <c:pt idx="390">
                  <c:v>38</c:v>
                </c:pt>
                <c:pt idx="391">
                  <c:v>41</c:v>
                </c:pt>
                <c:pt idx="392">
                  <c:v>34</c:v>
                </c:pt>
                <c:pt idx="393">
                  <c:v>40</c:v>
                </c:pt>
                <c:pt idx="394">
                  <c:v>45</c:v>
                </c:pt>
                <c:pt idx="395">
                  <c:v>37</c:v>
                </c:pt>
                <c:pt idx="396">
                  <c:v>35</c:v>
                </c:pt>
                <c:pt idx="397">
                  <c:v>35</c:v>
                </c:pt>
                <c:pt idx="398">
                  <c:v>34</c:v>
                </c:pt>
                <c:pt idx="399">
                  <c:v>32</c:v>
                </c:pt>
                <c:pt idx="400">
                  <c:v>36</c:v>
                </c:pt>
                <c:pt idx="401">
                  <c:v>44</c:v>
                </c:pt>
                <c:pt idx="402">
                  <c:v>41</c:v>
                </c:pt>
                <c:pt idx="403">
                  <c:v>22</c:v>
                </c:pt>
                <c:pt idx="404">
                  <c:v>35</c:v>
                </c:pt>
                <c:pt idx="405">
                  <c:v>43</c:v>
                </c:pt>
                <c:pt idx="406">
                  <c:v>48</c:v>
                </c:pt>
                <c:pt idx="407">
                  <c:v>46</c:v>
                </c:pt>
                <c:pt idx="408">
                  <c:v>48</c:v>
                </c:pt>
                <c:pt idx="409">
                  <c:v>29</c:v>
                </c:pt>
                <c:pt idx="410">
                  <c:v>35</c:v>
                </c:pt>
                <c:pt idx="411">
                  <c:v>34</c:v>
                </c:pt>
                <c:pt idx="412">
                  <c:v>43</c:v>
                </c:pt>
                <c:pt idx="413">
                  <c:v>40</c:v>
                </c:pt>
                <c:pt idx="414">
                  <c:v>48</c:v>
                </c:pt>
                <c:pt idx="415">
                  <c:v>41</c:v>
                </c:pt>
                <c:pt idx="416">
                  <c:v>45</c:v>
                </c:pt>
                <c:pt idx="417">
                  <c:v>44</c:v>
                </c:pt>
                <c:pt idx="418">
                  <c:v>45</c:v>
                </c:pt>
                <c:pt idx="419">
                  <c:v>42</c:v>
                </c:pt>
                <c:pt idx="420">
                  <c:v>40</c:v>
                </c:pt>
                <c:pt idx="421">
                  <c:v>48</c:v>
                </c:pt>
                <c:pt idx="422">
                  <c:v>38</c:v>
                </c:pt>
                <c:pt idx="423">
                  <c:v>30</c:v>
                </c:pt>
                <c:pt idx="424">
                  <c:v>39</c:v>
                </c:pt>
                <c:pt idx="425">
                  <c:v>46</c:v>
                </c:pt>
                <c:pt idx="426">
                  <c:v>42</c:v>
                </c:pt>
                <c:pt idx="427">
                  <c:v>33</c:v>
                </c:pt>
                <c:pt idx="428">
                  <c:v>32</c:v>
                </c:pt>
                <c:pt idx="429">
                  <c:v>48</c:v>
                </c:pt>
                <c:pt idx="430">
                  <c:v>49</c:v>
                </c:pt>
                <c:pt idx="431">
                  <c:v>38</c:v>
                </c:pt>
                <c:pt idx="432">
                  <c:v>48</c:v>
                </c:pt>
                <c:pt idx="433">
                  <c:v>35</c:v>
                </c:pt>
                <c:pt idx="434">
                  <c:v>42</c:v>
                </c:pt>
                <c:pt idx="435">
                  <c:v>36</c:v>
                </c:pt>
                <c:pt idx="436">
                  <c:v>37</c:v>
                </c:pt>
                <c:pt idx="437">
                  <c:v>31</c:v>
                </c:pt>
                <c:pt idx="438">
                  <c:v>45</c:v>
                </c:pt>
                <c:pt idx="439">
                  <c:v>44</c:v>
                </c:pt>
                <c:pt idx="440">
                  <c:v>36</c:v>
                </c:pt>
                <c:pt idx="441">
                  <c:v>34</c:v>
                </c:pt>
                <c:pt idx="442">
                  <c:v>39</c:v>
                </c:pt>
                <c:pt idx="443">
                  <c:v>41</c:v>
                </c:pt>
                <c:pt idx="444">
                  <c:v>45</c:v>
                </c:pt>
                <c:pt idx="445">
                  <c:v>44</c:v>
                </c:pt>
                <c:pt idx="446">
                  <c:v>42</c:v>
                </c:pt>
                <c:pt idx="447">
                  <c:v>40</c:v>
                </c:pt>
                <c:pt idx="448">
                  <c:v>29</c:v>
                </c:pt>
                <c:pt idx="449">
                  <c:v>35</c:v>
                </c:pt>
                <c:pt idx="450">
                  <c:v>41</c:v>
                </c:pt>
                <c:pt idx="451">
                  <c:v>42</c:v>
                </c:pt>
                <c:pt idx="452">
                  <c:v>41</c:v>
                </c:pt>
                <c:pt idx="453">
                  <c:v>43</c:v>
                </c:pt>
                <c:pt idx="454">
                  <c:v>44</c:v>
                </c:pt>
                <c:pt idx="455">
                  <c:v>39</c:v>
                </c:pt>
                <c:pt idx="456">
                  <c:v>39</c:v>
                </c:pt>
                <c:pt idx="457">
                  <c:v>31</c:v>
                </c:pt>
                <c:pt idx="458">
                  <c:v>32</c:v>
                </c:pt>
                <c:pt idx="459">
                  <c:v>40</c:v>
                </c:pt>
                <c:pt idx="460">
                  <c:v>42</c:v>
                </c:pt>
                <c:pt idx="461">
                  <c:v>32</c:v>
                </c:pt>
                <c:pt idx="462">
                  <c:v>47</c:v>
                </c:pt>
                <c:pt idx="463">
                  <c:v>52</c:v>
                </c:pt>
                <c:pt idx="464">
                  <c:v>40</c:v>
                </c:pt>
                <c:pt idx="465">
                  <c:v>38</c:v>
                </c:pt>
                <c:pt idx="466">
                  <c:v>33</c:v>
                </c:pt>
                <c:pt idx="467">
                  <c:v>35</c:v>
                </c:pt>
                <c:pt idx="468">
                  <c:v>55</c:v>
                </c:pt>
                <c:pt idx="469">
                  <c:v>35</c:v>
                </c:pt>
                <c:pt idx="470">
                  <c:v>40</c:v>
                </c:pt>
                <c:pt idx="471">
                  <c:v>45</c:v>
                </c:pt>
                <c:pt idx="472">
                  <c:v>32</c:v>
                </c:pt>
                <c:pt idx="473">
                  <c:v>45</c:v>
                </c:pt>
                <c:pt idx="474">
                  <c:v>40</c:v>
                </c:pt>
                <c:pt idx="475">
                  <c:v>41</c:v>
                </c:pt>
                <c:pt idx="476">
                  <c:v>36</c:v>
                </c:pt>
                <c:pt idx="477">
                  <c:v>39</c:v>
                </c:pt>
                <c:pt idx="478">
                  <c:v>51</c:v>
                </c:pt>
                <c:pt idx="479">
                  <c:v>42</c:v>
                </c:pt>
                <c:pt idx="480">
                  <c:v>54</c:v>
                </c:pt>
                <c:pt idx="481">
                  <c:v>36</c:v>
                </c:pt>
                <c:pt idx="482">
                  <c:v>44</c:v>
                </c:pt>
                <c:pt idx="483">
                  <c:v>33</c:v>
                </c:pt>
                <c:pt idx="484">
                  <c:v>50</c:v>
                </c:pt>
                <c:pt idx="485">
                  <c:v>37</c:v>
                </c:pt>
                <c:pt idx="486">
                  <c:v>43</c:v>
                </c:pt>
                <c:pt idx="487">
                  <c:v>29</c:v>
                </c:pt>
                <c:pt idx="488">
                  <c:v>30</c:v>
                </c:pt>
                <c:pt idx="489">
                  <c:v>35</c:v>
                </c:pt>
                <c:pt idx="490">
                  <c:v>39</c:v>
                </c:pt>
                <c:pt idx="491">
                  <c:v>38</c:v>
                </c:pt>
                <c:pt idx="492">
                  <c:v>46</c:v>
                </c:pt>
                <c:pt idx="493">
                  <c:v>57</c:v>
                </c:pt>
                <c:pt idx="494">
                  <c:v>32</c:v>
                </c:pt>
                <c:pt idx="495">
                  <c:v>34</c:v>
                </c:pt>
                <c:pt idx="496">
                  <c:v>50</c:v>
                </c:pt>
                <c:pt idx="497">
                  <c:v>51</c:v>
                </c:pt>
                <c:pt idx="498">
                  <c:v>38</c:v>
                </c:pt>
                <c:pt idx="499">
                  <c:v>38</c:v>
                </c:pt>
                <c:pt idx="500">
                  <c:v>39</c:v>
                </c:pt>
                <c:pt idx="501">
                  <c:v>45</c:v>
                </c:pt>
                <c:pt idx="502">
                  <c:v>31</c:v>
                </c:pt>
                <c:pt idx="503">
                  <c:v>38</c:v>
                </c:pt>
                <c:pt idx="504">
                  <c:v>43</c:v>
                </c:pt>
                <c:pt idx="505">
                  <c:v>28</c:v>
                </c:pt>
                <c:pt idx="506">
                  <c:v>41</c:v>
                </c:pt>
                <c:pt idx="507">
                  <c:v>31</c:v>
                </c:pt>
                <c:pt idx="508">
                  <c:v>52</c:v>
                </c:pt>
                <c:pt idx="509">
                  <c:v>46</c:v>
                </c:pt>
                <c:pt idx="510">
                  <c:v>30</c:v>
                </c:pt>
                <c:pt idx="511">
                  <c:v>37</c:v>
                </c:pt>
                <c:pt idx="512">
                  <c:v>42</c:v>
                </c:pt>
                <c:pt idx="513">
                  <c:v>48</c:v>
                </c:pt>
                <c:pt idx="514">
                  <c:v>40</c:v>
                </c:pt>
                <c:pt idx="515">
                  <c:v>43</c:v>
                </c:pt>
                <c:pt idx="516">
                  <c:v>37</c:v>
                </c:pt>
                <c:pt idx="517">
                  <c:v>35</c:v>
                </c:pt>
                <c:pt idx="518">
                  <c:v>36</c:v>
                </c:pt>
                <c:pt idx="519">
                  <c:v>45</c:v>
                </c:pt>
                <c:pt idx="520">
                  <c:v>36</c:v>
                </c:pt>
                <c:pt idx="521">
                  <c:v>36</c:v>
                </c:pt>
                <c:pt idx="522">
                  <c:v>35</c:v>
                </c:pt>
                <c:pt idx="523">
                  <c:v>47</c:v>
                </c:pt>
                <c:pt idx="524">
                  <c:v>43</c:v>
                </c:pt>
                <c:pt idx="525">
                  <c:v>40</c:v>
                </c:pt>
                <c:pt idx="526">
                  <c:v>38</c:v>
                </c:pt>
                <c:pt idx="527">
                  <c:v>33</c:v>
                </c:pt>
                <c:pt idx="528">
                  <c:v>48</c:v>
                </c:pt>
                <c:pt idx="529">
                  <c:v>49</c:v>
                </c:pt>
                <c:pt idx="530">
                  <c:v>48</c:v>
                </c:pt>
                <c:pt idx="531">
                  <c:v>45</c:v>
                </c:pt>
                <c:pt idx="532">
                  <c:v>39</c:v>
                </c:pt>
                <c:pt idx="533">
                  <c:v>38</c:v>
                </c:pt>
                <c:pt idx="534">
                  <c:v>44</c:v>
                </c:pt>
                <c:pt idx="535">
                  <c:v>34</c:v>
                </c:pt>
                <c:pt idx="536">
                  <c:v>32</c:v>
                </c:pt>
                <c:pt idx="537">
                  <c:v>34</c:v>
                </c:pt>
                <c:pt idx="538">
                  <c:v>33</c:v>
                </c:pt>
                <c:pt idx="539">
                  <c:v>50</c:v>
                </c:pt>
                <c:pt idx="540">
                  <c:v>46</c:v>
                </c:pt>
                <c:pt idx="541">
                  <c:v>39</c:v>
                </c:pt>
                <c:pt idx="542">
                  <c:v>44</c:v>
                </c:pt>
                <c:pt idx="543">
                  <c:v>38</c:v>
                </c:pt>
                <c:pt idx="544">
                  <c:v>39</c:v>
                </c:pt>
                <c:pt idx="545">
                  <c:v>37</c:v>
                </c:pt>
                <c:pt idx="546">
                  <c:v>38</c:v>
                </c:pt>
                <c:pt idx="547">
                  <c:v>45</c:v>
                </c:pt>
                <c:pt idx="548">
                  <c:v>49</c:v>
                </c:pt>
                <c:pt idx="549">
                  <c:v>47</c:v>
                </c:pt>
                <c:pt idx="550">
                  <c:v>39</c:v>
                </c:pt>
                <c:pt idx="551">
                  <c:v>41</c:v>
                </c:pt>
                <c:pt idx="552">
                  <c:v>42</c:v>
                </c:pt>
                <c:pt idx="553">
                  <c:v>41</c:v>
                </c:pt>
                <c:pt idx="554">
                  <c:v>43</c:v>
                </c:pt>
                <c:pt idx="555">
                  <c:v>42</c:v>
                </c:pt>
                <c:pt idx="556">
                  <c:v>39</c:v>
                </c:pt>
                <c:pt idx="557">
                  <c:v>45</c:v>
                </c:pt>
                <c:pt idx="558">
                  <c:v>41</c:v>
                </c:pt>
                <c:pt idx="559">
                  <c:v>37</c:v>
                </c:pt>
                <c:pt idx="560">
                  <c:v>49</c:v>
                </c:pt>
                <c:pt idx="561">
                  <c:v>40</c:v>
                </c:pt>
                <c:pt idx="562">
                  <c:v>41</c:v>
                </c:pt>
                <c:pt idx="563">
                  <c:v>47</c:v>
                </c:pt>
                <c:pt idx="564">
                  <c:v>41</c:v>
                </c:pt>
                <c:pt idx="565">
                  <c:v>31</c:v>
                </c:pt>
                <c:pt idx="566">
                  <c:v>34</c:v>
                </c:pt>
                <c:pt idx="567">
                  <c:v>48</c:v>
                </c:pt>
                <c:pt idx="568">
                  <c:v>42</c:v>
                </c:pt>
                <c:pt idx="569">
                  <c:v>38</c:v>
                </c:pt>
                <c:pt idx="570">
                  <c:v>44</c:v>
                </c:pt>
                <c:pt idx="571">
                  <c:v>38</c:v>
                </c:pt>
                <c:pt idx="572">
                  <c:v>42</c:v>
                </c:pt>
                <c:pt idx="573">
                  <c:v>41</c:v>
                </c:pt>
                <c:pt idx="574">
                  <c:v>34</c:v>
                </c:pt>
                <c:pt idx="575">
                  <c:v>42</c:v>
                </c:pt>
                <c:pt idx="576">
                  <c:v>43</c:v>
                </c:pt>
                <c:pt idx="577">
                  <c:v>44</c:v>
                </c:pt>
                <c:pt idx="578">
                  <c:v>44</c:v>
                </c:pt>
                <c:pt idx="579">
                  <c:v>33</c:v>
                </c:pt>
                <c:pt idx="580">
                  <c:v>48</c:v>
                </c:pt>
                <c:pt idx="581">
                  <c:v>40</c:v>
                </c:pt>
                <c:pt idx="582">
                  <c:v>23</c:v>
                </c:pt>
                <c:pt idx="583">
                  <c:v>35</c:v>
                </c:pt>
                <c:pt idx="584">
                  <c:v>46</c:v>
                </c:pt>
                <c:pt idx="585">
                  <c:v>41</c:v>
                </c:pt>
                <c:pt idx="586">
                  <c:v>41</c:v>
                </c:pt>
                <c:pt idx="587">
                  <c:v>42</c:v>
                </c:pt>
                <c:pt idx="588">
                  <c:v>34</c:v>
                </c:pt>
                <c:pt idx="589">
                  <c:v>42</c:v>
                </c:pt>
                <c:pt idx="590">
                  <c:v>41</c:v>
                </c:pt>
                <c:pt idx="591">
                  <c:v>37</c:v>
                </c:pt>
                <c:pt idx="592">
                  <c:v>27</c:v>
                </c:pt>
                <c:pt idx="593">
                  <c:v>43</c:v>
                </c:pt>
                <c:pt idx="594">
                  <c:v>43</c:v>
                </c:pt>
                <c:pt idx="595">
                  <c:v>38</c:v>
                </c:pt>
                <c:pt idx="596">
                  <c:v>41</c:v>
                </c:pt>
                <c:pt idx="597">
                  <c:v>54</c:v>
                </c:pt>
                <c:pt idx="598">
                  <c:v>42</c:v>
                </c:pt>
                <c:pt idx="599">
                  <c:v>48</c:v>
                </c:pt>
                <c:pt idx="600">
                  <c:v>38</c:v>
                </c:pt>
                <c:pt idx="601">
                  <c:v>49</c:v>
                </c:pt>
                <c:pt idx="602">
                  <c:v>37</c:v>
                </c:pt>
                <c:pt idx="603">
                  <c:v>44</c:v>
                </c:pt>
                <c:pt idx="604">
                  <c:v>41</c:v>
                </c:pt>
                <c:pt idx="605">
                  <c:v>36</c:v>
                </c:pt>
                <c:pt idx="606">
                  <c:v>49</c:v>
                </c:pt>
                <c:pt idx="607">
                  <c:v>33</c:v>
                </c:pt>
                <c:pt idx="608">
                  <c:v>34</c:v>
                </c:pt>
                <c:pt idx="609">
                  <c:v>34</c:v>
                </c:pt>
                <c:pt idx="610">
                  <c:v>37</c:v>
                </c:pt>
                <c:pt idx="611">
                  <c:v>46</c:v>
                </c:pt>
                <c:pt idx="612">
                  <c:v>40</c:v>
                </c:pt>
                <c:pt idx="613">
                  <c:v>35</c:v>
                </c:pt>
                <c:pt idx="614">
                  <c:v>42</c:v>
                </c:pt>
                <c:pt idx="615">
                  <c:v>35</c:v>
                </c:pt>
                <c:pt idx="616">
                  <c:v>40</c:v>
                </c:pt>
                <c:pt idx="617">
                  <c:v>47</c:v>
                </c:pt>
                <c:pt idx="618">
                  <c:v>35</c:v>
                </c:pt>
                <c:pt idx="619">
                  <c:v>33</c:v>
                </c:pt>
                <c:pt idx="620">
                  <c:v>39</c:v>
                </c:pt>
                <c:pt idx="621">
                  <c:v>32</c:v>
                </c:pt>
                <c:pt idx="622">
                  <c:v>29</c:v>
                </c:pt>
                <c:pt idx="623">
                  <c:v>50</c:v>
                </c:pt>
                <c:pt idx="624">
                  <c:v>38</c:v>
                </c:pt>
                <c:pt idx="625">
                  <c:v>41</c:v>
                </c:pt>
                <c:pt idx="626">
                  <c:v>35</c:v>
                </c:pt>
                <c:pt idx="627">
                  <c:v>28</c:v>
                </c:pt>
                <c:pt idx="628">
                  <c:v>42</c:v>
                </c:pt>
                <c:pt idx="629">
                  <c:v>32</c:v>
                </c:pt>
                <c:pt idx="630">
                  <c:v>33</c:v>
                </c:pt>
                <c:pt idx="631">
                  <c:v>30</c:v>
                </c:pt>
                <c:pt idx="632">
                  <c:v>54</c:v>
                </c:pt>
                <c:pt idx="633">
                  <c:v>41</c:v>
                </c:pt>
                <c:pt idx="634">
                  <c:v>33</c:v>
                </c:pt>
                <c:pt idx="635">
                  <c:v>39</c:v>
                </c:pt>
                <c:pt idx="636">
                  <c:v>42</c:v>
                </c:pt>
                <c:pt idx="637">
                  <c:v>48</c:v>
                </c:pt>
                <c:pt idx="638">
                  <c:v>45</c:v>
                </c:pt>
                <c:pt idx="639">
                  <c:v>41</c:v>
                </c:pt>
                <c:pt idx="640">
                  <c:v>37</c:v>
                </c:pt>
                <c:pt idx="641">
                  <c:v>36</c:v>
                </c:pt>
                <c:pt idx="642">
                  <c:v>43</c:v>
                </c:pt>
                <c:pt idx="643">
                  <c:v>43</c:v>
                </c:pt>
                <c:pt idx="644">
                  <c:v>33</c:v>
                </c:pt>
                <c:pt idx="645">
                  <c:v>41</c:v>
                </c:pt>
                <c:pt idx="646">
                  <c:v>38</c:v>
                </c:pt>
                <c:pt idx="647">
                  <c:v>36</c:v>
                </c:pt>
                <c:pt idx="648">
                  <c:v>39</c:v>
                </c:pt>
                <c:pt idx="649">
                  <c:v>33</c:v>
                </c:pt>
                <c:pt idx="650">
                  <c:v>35</c:v>
                </c:pt>
                <c:pt idx="651">
                  <c:v>38</c:v>
                </c:pt>
                <c:pt idx="652">
                  <c:v>45</c:v>
                </c:pt>
                <c:pt idx="653">
                  <c:v>39</c:v>
                </c:pt>
                <c:pt idx="654">
                  <c:v>30</c:v>
                </c:pt>
                <c:pt idx="655">
                  <c:v>47</c:v>
                </c:pt>
                <c:pt idx="656">
                  <c:v>40</c:v>
                </c:pt>
                <c:pt idx="657">
                  <c:v>45</c:v>
                </c:pt>
                <c:pt idx="658">
                  <c:v>47</c:v>
                </c:pt>
                <c:pt idx="659">
                  <c:v>45</c:v>
                </c:pt>
                <c:pt idx="660">
                  <c:v>40</c:v>
                </c:pt>
                <c:pt idx="661">
                  <c:v>39</c:v>
                </c:pt>
                <c:pt idx="662">
                  <c:v>35</c:v>
                </c:pt>
                <c:pt idx="663">
                  <c:v>46</c:v>
                </c:pt>
                <c:pt idx="664">
                  <c:v>40</c:v>
                </c:pt>
                <c:pt idx="665">
                  <c:v>48</c:v>
                </c:pt>
                <c:pt idx="666">
                  <c:v>39</c:v>
                </c:pt>
                <c:pt idx="667">
                  <c:v>39</c:v>
                </c:pt>
                <c:pt idx="668">
                  <c:v>42</c:v>
                </c:pt>
                <c:pt idx="669">
                  <c:v>47</c:v>
                </c:pt>
                <c:pt idx="670">
                  <c:v>39</c:v>
                </c:pt>
                <c:pt idx="671">
                  <c:v>34</c:v>
                </c:pt>
                <c:pt idx="672">
                  <c:v>45</c:v>
                </c:pt>
                <c:pt idx="673">
                  <c:v>47</c:v>
                </c:pt>
                <c:pt idx="674">
                  <c:v>43</c:v>
                </c:pt>
                <c:pt idx="675">
                  <c:v>31</c:v>
                </c:pt>
                <c:pt idx="676">
                  <c:v>49</c:v>
                </c:pt>
                <c:pt idx="677">
                  <c:v>42</c:v>
                </c:pt>
                <c:pt idx="678">
                  <c:v>53</c:v>
                </c:pt>
                <c:pt idx="679">
                  <c:v>46</c:v>
                </c:pt>
                <c:pt idx="680">
                  <c:v>41</c:v>
                </c:pt>
                <c:pt idx="681">
                  <c:v>45</c:v>
                </c:pt>
                <c:pt idx="682">
                  <c:v>38</c:v>
                </c:pt>
                <c:pt idx="683">
                  <c:v>33</c:v>
                </c:pt>
                <c:pt idx="684">
                  <c:v>37</c:v>
                </c:pt>
                <c:pt idx="685">
                  <c:v>41</c:v>
                </c:pt>
                <c:pt idx="686">
                  <c:v>37</c:v>
                </c:pt>
                <c:pt idx="687">
                  <c:v>46</c:v>
                </c:pt>
                <c:pt idx="688">
                  <c:v>33</c:v>
                </c:pt>
                <c:pt idx="689">
                  <c:v>38</c:v>
                </c:pt>
                <c:pt idx="690">
                  <c:v>37</c:v>
                </c:pt>
                <c:pt idx="691">
                  <c:v>47</c:v>
                </c:pt>
                <c:pt idx="692">
                  <c:v>42</c:v>
                </c:pt>
                <c:pt idx="693">
                  <c:v>25</c:v>
                </c:pt>
                <c:pt idx="694">
                  <c:v>38</c:v>
                </c:pt>
                <c:pt idx="695">
                  <c:v>50</c:v>
                </c:pt>
                <c:pt idx="696">
                  <c:v>45</c:v>
                </c:pt>
                <c:pt idx="697">
                  <c:v>52</c:v>
                </c:pt>
                <c:pt idx="698">
                  <c:v>41</c:v>
                </c:pt>
                <c:pt idx="699">
                  <c:v>42</c:v>
                </c:pt>
                <c:pt idx="700">
                  <c:v>46</c:v>
                </c:pt>
                <c:pt idx="701">
                  <c:v>41</c:v>
                </c:pt>
                <c:pt idx="702">
                  <c:v>32</c:v>
                </c:pt>
                <c:pt idx="703">
                  <c:v>53</c:v>
                </c:pt>
                <c:pt idx="704">
                  <c:v>35</c:v>
                </c:pt>
                <c:pt idx="705">
                  <c:v>38</c:v>
                </c:pt>
                <c:pt idx="706">
                  <c:v>39</c:v>
                </c:pt>
                <c:pt idx="707">
                  <c:v>46</c:v>
                </c:pt>
                <c:pt idx="708">
                  <c:v>29</c:v>
                </c:pt>
                <c:pt idx="709">
                  <c:v>50</c:v>
                </c:pt>
                <c:pt idx="710">
                  <c:v>33</c:v>
                </c:pt>
                <c:pt idx="711">
                  <c:v>37</c:v>
                </c:pt>
                <c:pt idx="712">
                  <c:v>52</c:v>
                </c:pt>
                <c:pt idx="713">
                  <c:v>28</c:v>
                </c:pt>
                <c:pt idx="714">
                  <c:v>38</c:v>
                </c:pt>
                <c:pt idx="715">
                  <c:v>42</c:v>
                </c:pt>
                <c:pt idx="716">
                  <c:v>49</c:v>
                </c:pt>
                <c:pt idx="717">
                  <c:v>30</c:v>
                </c:pt>
                <c:pt idx="718">
                  <c:v>53</c:v>
                </c:pt>
                <c:pt idx="719">
                  <c:v>32</c:v>
                </c:pt>
                <c:pt idx="720">
                  <c:v>41</c:v>
                </c:pt>
                <c:pt idx="721">
                  <c:v>45</c:v>
                </c:pt>
                <c:pt idx="722">
                  <c:v>42</c:v>
                </c:pt>
                <c:pt idx="723">
                  <c:v>38</c:v>
                </c:pt>
                <c:pt idx="724">
                  <c:v>36</c:v>
                </c:pt>
                <c:pt idx="725">
                  <c:v>41</c:v>
                </c:pt>
                <c:pt idx="726">
                  <c:v>42</c:v>
                </c:pt>
                <c:pt idx="727">
                  <c:v>51</c:v>
                </c:pt>
                <c:pt idx="728">
                  <c:v>40</c:v>
                </c:pt>
                <c:pt idx="729">
                  <c:v>35</c:v>
                </c:pt>
                <c:pt idx="730">
                  <c:v>34</c:v>
                </c:pt>
                <c:pt idx="731">
                  <c:v>35</c:v>
                </c:pt>
                <c:pt idx="732">
                  <c:v>34</c:v>
                </c:pt>
                <c:pt idx="733">
                  <c:v>26</c:v>
                </c:pt>
                <c:pt idx="734">
                  <c:v>43</c:v>
                </c:pt>
                <c:pt idx="735">
                  <c:v>38</c:v>
                </c:pt>
                <c:pt idx="736">
                  <c:v>32</c:v>
                </c:pt>
                <c:pt idx="737">
                  <c:v>39</c:v>
                </c:pt>
                <c:pt idx="738">
                  <c:v>49</c:v>
                </c:pt>
                <c:pt idx="739">
                  <c:v>35</c:v>
                </c:pt>
                <c:pt idx="740">
                  <c:v>30</c:v>
                </c:pt>
                <c:pt idx="741">
                  <c:v>37</c:v>
                </c:pt>
                <c:pt idx="742">
                  <c:v>33</c:v>
                </c:pt>
                <c:pt idx="743">
                  <c:v>46</c:v>
                </c:pt>
                <c:pt idx="744">
                  <c:v>40</c:v>
                </c:pt>
                <c:pt idx="745">
                  <c:v>36</c:v>
                </c:pt>
                <c:pt idx="746">
                  <c:v>41</c:v>
                </c:pt>
                <c:pt idx="747">
                  <c:v>41</c:v>
                </c:pt>
                <c:pt idx="748">
                  <c:v>50</c:v>
                </c:pt>
                <c:pt idx="749">
                  <c:v>33</c:v>
                </c:pt>
                <c:pt idx="750">
                  <c:v>35</c:v>
                </c:pt>
                <c:pt idx="751">
                  <c:v>47</c:v>
                </c:pt>
                <c:pt idx="752">
                  <c:v>39</c:v>
                </c:pt>
                <c:pt idx="753">
                  <c:v>30</c:v>
                </c:pt>
                <c:pt idx="754">
                  <c:v>40</c:v>
                </c:pt>
                <c:pt idx="755">
                  <c:v>43</c:v>
                </c:pt>
                <c:pt idx="756">
                  <c:v>53</c:v>
                </c:pt>
                <c:pt idx="757">
                  <c:v>27</c:v>
                </c:pt>
                <c:pt idx="758">
                  <c:v>38</c:v>
                </c:pt>
                <c:pt idx="759">
                  <c:v>44</c:v>
                </c:pt>
                <c:pt idx="760">
                  <c:v>56</c:v>
                </c:pt>
                <c:pt idx="761">
                  <c:v>46</c:v>
                </c:pt>
                <c:pt idx="762">
                  <c:v>32</c:v>
                </c:pt>
                <c:pt idx="763">
                  <c:v>38</c:v>
                </c:pt>
                <c:pt idx="764">
                  <c:v>58</c:v>
                </c:pt>
                <c:pt idx="765">
                  <c:v>45</c:v>
                </c:pt>
                <c:pt idx="766">
                  <c:v>36</c:v>
                </c:pt>
                <c:pt idx="767">
                  <c:v>37</c:v>
                </c:pt>
                <c:pt idx="768">
                  <c:v>41</c:v>
                </c:pt>
                <c:pt idx="769">
                  <c:v>38</c:v>
                </c:pt>
                <c:pt idx="770">
                  <c:v>38</c:v>
                </c:pt>
                <c:pt idx="771">
                  <c:v>47</c:v>
                </c:pt>
                <c:pt idx="772">
                  <c:v>40</c:v>
                </c:pt>
                <c:pt idx="773">
                  <c:v>44</c:v>
                </c:pt>
                <c:pt idx="774">
                  <c:v>45</c:v>
                </c:pt>
                <c:pt idx="775">
                  <c:v>30</c:v>
                </c:pt>
                <c:pt idx="776">
                  <c:v>35</c:v>
                </c:pt>
                <c:pt idx="777">
                  <c:v>37</c:v>
                </c:pt>
                <c:pt idx="778">
                  <c:v>35</c:v>
                </c:pt>
                <c:pt idx="779">
                  <c:v>58</c:v>
                </c:pt>
                <c:pt idx="780">
                  <c:v>41</c:v>
                </c:pt>
                <c:pt idx="781">
                  <c:v>35</c:v>
                </c:pt>
                <c:pt idx="782">
                  <c:v>47</c:v>
                </c:pt>
                <c:pt idx="783">
                  <c:v>36</c:v>
                </c:pt>
                <c:pt idx="784">
                  <c:v>39</c:v>
                </c:pt>
                <c:pt idx="785">
                  <c:v>44</c:v>
                </c:pt>
                <c:pt idx="786">
                  <c:v>44</c:v>
                </c:pt>
                <c:pt idx="787">
                  <c:v>45</c:v>
                </c:pt>
                <c:pt idx="788">
                  <c:v>40</c:v>
                </c:pt>
                <c:pt idx="789">
                  <c:v>40</c:v>
                </c:pt>
                <c:pt idx="790">
                  <c:v>39</c:v>
                </c:pt>
                <c:pt idx="791">
                  <c:v>41</c:v>
                </c:pt>
                <c:pt idx="792">
                  <c:v>42</c:v>
                </c:pt>
                <c:pt idx="793">
                  <c:v>50</c:v>
                </c:pt>
                <c:pt idx="794">
                  <c:v>39</c:v>
                </c:pt>
                <c:pt idx="795">
                  <c:v>43</c:v>
                </c:pt>
                <c:pt idx="796">
                  <c:v>34</c:v>
                </c:pt>
                <c:pt idx="797">
                  <c:v>57</c:v>
                </c:pt>
                <c:pt idx="798">
                  <c:v>51</c:v>
                </c:pt>
                <c:pt idx="799">
                  <c:v>36</c:v>
                </c:pt>
                <c:pt idx="800">
                  <c:v>43</c:v>
                </c:pt>
                <c:pt idx="801">
                  <c:v>41</c:v>
                </c:pt>
                <c:pt idx="802">
                  <c:v>34</c:v>
                </c:pt>
                <c:pt idx="803">
                  <c:v>40</c:v>
                </c:pt>
                <c:pt idx="804">
                  <c:v>38</c:v>
                </c:pt>
                <c:pt idx="805">
                  <c:v>28</c:v>
                </c:pt>
                <c:pt idx="806">
                  <c:v>30</c:v>
                </c:pt>
                <c:pt idx="807">
                  <c:v>43</c:v>
                </c:pt>
                <c:pt idx="808">
                  <c:v>34</c:v>
                </c:pt>
                <c:pt idx="809">
                  <c:v>30</c:v>
                </c:pt>
                <c:pt idx="810">
                  <c:v>43</c:v>
                </c:pt>
                <c:pt idx="811">
                  <c:v>33</c:v>
                </c:pt>
                <c:pt idx="812">
                  <c:v>39</c:v>
                </c:pt>
                <c:pt idx="813">
                  <c:v>36</c:v>
                </c:pt>
                <c:pt idx="814">
                  <c:v>37</c:v>
                </c:pt>
                <c:pt idx="815">
                  <c:v>48</c:v>
                </c:pt>
                <c:pt idx="816">
                  <c:v>45</c:v>
                </c:pt>
                <c:pt idx="817">
                  <c:v>34</c:v>
                </c:pt>
                <c:pt idx="818">
                  <c:v>43</c:v>
                </c:pt>
                <c:pt idx="819">
                  <c:v>45</c:v>
                </c:pt>
                <c:pt idx="820">
                  <c:v>53</c:v>
                </c:pt>
                <c:pt idx="821">
                  <c:v>31</c:v>
                </c:pt>
                <c:pt idx="822">
                  <c:v>42</c:v>
                </c:pt>
                <c:pt idx="823">
                  <c:v>43</c:v>
                </c:pt>
                <c:pt idx="824">
                  <c:v>37</c:v>
                </c:pt>
                <c:pt idx="825">
                  <c:v>44</c:v>
                </c:pt>
                <c:pt idx="826">
                  <c:v>42</c:v>
                </c:pt>
                <c:pt idx="827">
                  <c:v>35</c:v>
                </c:pt>
                <c:pt idx="828">
                  <c:v>44</c:v>
                </c:pt>
                <c:pt idx="829">
                  <c:v>39</c:v>
                </c:pt>
                <c:pt idx="830">
                  <c:v>34</c:v>
                </c:pt>
                <c:pt idx="831">
                  <c:v>37</c:v>
                </c:pt>
                <c:pt idx="832">
                  <c:v>46</c:v>
                </c:pt>
                <c:pt idx="833">
                  <c:v>43</c:v>
                </c:pt>
                <c:pt idx="834">
                  <c:v>42</c:v>
                </c:pt>
                <c:pt idx="835">
                  <c:v>47</c:v>
                </c:pt>
                <c:pt idx="836">
                  <c:v>34</c:v>
                </c:pt>
                <c:pt idx="837">
                  <c:v>43</c:v>
                </c:pt>
                <c:pt idx="838">
                  <c:v>42</c:v>
                </c:pt>
                <c:pt idx="839">
                  <c:v>34</c:v>
                </c:pt>
                <c:pt idx="840">
                  <c:v>42</c:v>
                </c:pt>
                <c:pt idx="841">
                  <c:v>37</c:v>
                </c:pt>
                <c:pt idx="842">
                  <c:v>36</c:v>
                </c:pt>
                <c:pt idx="843">
                  <c:v>37</c:v>
                </c:pt>
                <c:pt idx="844">
                  <c:v>42</c:v>
                </c:pt>
                <c:pt idx="845">
                  <c:v>47</c:v>
                </c:pt>
                <c:pt idx="846">
                  <c:v>39</c:v>
                </c:pt>
                <c:pt idx="847">
                  <c:v>44</c:v>
                </c:pt>
                <c:pt idx="848">
                  <c:v>32</c:v>
                </c:pt>
                <c:pt idx="849">
                  <c:v>42</c:v>
                </c:pt>
                <c:pt idx="850">
                  <c:v>41</c:v>
                </c:pt>
                <c:pt idx="851">
                  <c:v>35</c:v>
                </c:pt>
                <c:pt idx="852">
                  <c:v>37</c:v>
                </c:pt>
                <c:pt idx="853">
                  <c:v>45</c:v>
                </c:pt>
                <c:pt idx="854">
                  <c:v>42</c:v>
                </c:pt>
                <c:pt idx="855">
                  <c:v>42</c:v>
                </c:pt>
                <c:pt idx="856">
                  <c:v>34</c:v>
                </c:pt>
                <c:pt idx="857">
                  <c:v>37</c:v>
                </c:pt>
                <c:pt idx="858">
                  <c:v>34</c:v>
                </c:pt>
                <c:pt idx="859">
                  <c:v>37</c:v>
                </c:pt>
                <c:pt idx="860">
                  <c:v>40</c:v>
                </c:pt>
                <c:pt idx="861">
                  <c:v>32</c:v>
                </c:pt>
                <c:pt idx="862">
                  <c:v>54</c:v>
                </c:pt>
                <c:pt idx="863">
                  <c:v>59</c:v>
                </c:pt>
                <c:pt idx="864">
                  <c:v>30</c:v>
                </c:pt>
                <c:pt idx="865">
                  <c:v>27</c:v>
                </c:pt>
                <c:pt idx="866">
                  <c:v>44</c:v>
                </c:pt>
                <c:pt idx="867">
                  <c:v>37</c:v>
                </c:pt>
                <c:pt idx="868">
                  <c:v>44</c:v>
                </c:pt>
                <c:pt idx="869">
                  <c:v>42</c:v>
                </c:pt>
                <c:pt idx="870">
                  <c:v>37</c:v>
                </c:pt>
                <c:pt idx="871">
                  <c:v>51</c:v>
                </c:pt>
                <c:pt idx="872">
                  <c:v>38</c:v>
                </c:pt>
                <c:pt idx="873">
                  <c:v>49</c:v>
                </c:pt>
                <c:pt idx="874">
                  <c:v>31</c:v>
                </c:pt>
                <c:pt idx="875">
                  <c:v>47</c:v>
                </c:pt>
                <c:pt idx="876">
                  <c:v>36</c:v>
                </c:pt>
                <c:pt idx="877">
                  <c:v>52</c:v>
                </c:pt>
                <c:pt idx="878">
                  <c:v>34</c:v>
                </c:pt>
                <c:pt idx="879">
                  <c:v>46</c:v>
                </c:pt>
                <c:pt idx="880">
                  <c:v>36</c:v>
                </c:pt>
                <c:pt idx="881">
                  <c:v>40</c:v>
                </c:pt>
                <c:pt idx="882">
                  <c:v>35</c:v>
                </c:pt>
                <c:pt idx="883">
                  <c:v>42</c:v>
                </c:pt>
                <c:pt idx="884">
                  <c:v>37</c:v>
                </c:pt>
                <c:pt idx="885">
                  <c:v>32</c:v>
                </c:pt>
                <c:pt idx="886">
                  <c:v>40</c:v>
                </c:pt>
                <c:pt idx="887">
                  <c:v>43</c:v>
                </c:pt>
                <c:pt idx="888">
                  <c:v>45</c:v>
                </c:pt>
                <c:pt idx="889">
                  <c:v>33</c:v>
                </c:pt>
                <c:pt idx="890">
                  <c:v>43</c:v>
                </c:pt>
                <c:pt idx="891">
                  <c:v>33</c:v>
                </c:pt>
                <c:pt idx="892">
                  <c:v>33</c:v>
                </c:pt>
                <c:pt idx="893">
                  <c:v>35</c:v>
                </c:pt>
                <c:pt idx="894">
                  <c:v>38</c:v>
                </c:pt>
                <c:pt idx="895">
                  <c:v>31</c:v>
                </c:pt>
                <c:pt idx="896">
                  <c:v>37</c:v>
                </c:pt>
                <c:pt idx="897">
                  <c:v>43</c:v>
                </c:pt>
                <c:pt idx="898">
                  <c:v>34</c:v>
                </c:pt>
                <c:pt idx="899">
                  <c:v>48</c:v>
                </c:pt>
                <c:pt idx="900">
                  <c:v>43</c:v>
                </c:pt>
                <c:pt idx="901">
                  <c:v>37</c:v>
                </c:pt>
                <c:pt idx="902">
                  <c:v>37</c:v>
                </c:pt>
                <c:pt idx="903">
                  <c:v>39</c:v>
                </c:pt>
                <c:pt idx="904">
                  <c:v>35</c:v>
                </c:pt>
                <c:pt idx="905">
                  <c:v>53</c:v>
                </c:pt>
                <c:pt idx="906">
                  <c:v>39</c:v>
                </c:pt>
                <c:pt idx="907">
                  <c:v>50</c:v>
                </c:pt>
                <c:pt idx="908">
                  <c:v>38</c:v>
                </c:pt>
                <c:pt idx="909">
                  <c:v>37</c:v>
                </c:pt>
                <c:pt idx="910">
                  <c:v>56</c:v>
                </c:pt>
                <c:pt idx="911">
                  <c:v>37</c:v>
                </c:pt>
                <c:pt idx="912">
                  <c:v>52</c:v>
                </c:pt>
                <c:pt idx="913">
                  <c:v>54</c:v>
                </c:pt>
                <c:pt idx="914">
                  <c:v>40</c:v>
                </c:pt>
                <c:pt idx="915">
                  <c:v>36</c:v>
                </c:pt>
                <c:pt idx="916">
                  <c:v>25</c:v>
                </c:pt>
                <c:pt idx="917">
                  <c:v>43</c:v>
                </c:pt>
                <c:pt idx="918">
                  <c:v>42</c:v>
                </c:pt>
                <c:pt idx="919">
                  <c:v>45</c:v>
                </c:pt>
                <c:pt idx="920">
                  <c:v>41</c:v>
                </c:pt>
                <c:pt idx="921">
                  <c:v>37</c:v>
                </c:pt>
                <c:pt idx="922">
                  <c:v>38</c:v>
                </c:pt>
                <c:pt idx="923">
                  <c:v>40</c:v>
                </c:pt>
                <c:pt idx="924">
                  <c:v>41</c:v>
                </c:pt>
                <c:pt idx="925">
                  <c:v>42</c:v>
                </c:pt>
                <c:pt idx="926">
                  <c:v>41</c:v>
                </c:pt>
                <c:pt idx="927">
                  <c:v>48</c:v>
                </c:pt>
                <c:pt idx="928">
                  <c:v>45</c:v>
                </c:pt>
                <c:pt idx="929">
                  <c:v>30</c:v>
                </c:pt>
                <c:pt idx="930">
                  <c:v>49</c:v>
                </c:pt>
                <c:pt idx="931">
                  <c:v>42</c:v>
                </c:pt>
                <c:pt idx="932">
                  <c:v>38</c:v>
                </c:pt>
                <c:pt idx="933">
                  <c:v>28</c:v>
                </c:pt>
                <c:pt idx="934">
                  <c:v>31</c:v>
                </c:pt>
                <c:pt idx="935">
                  <c:v>37</c:v>
                </c:pt>
                <c:pt idx="936">
                  <c:v>41</c:v>
                </c:pt>
                <c:pt idx="937">
                  <c:v>39</c:v>
                </c:pt>
                <c:pt idx="938">
                  <c:v>36</c:v>
                </c:pt>
                <c:pt idx="939">
                  <c:v>46</c:v>
                </c:pt>
                <c:pt idx="940">
                  <c:v>42</c:v>
                </c:pt>
                <c:pt idx="941">
                  <c:v>43</c:v>
                </c:pt>
                <c:pt idx="942">
                  <c:v>37</c:v>
                </c:pt>
                <c:pt idx="943">
                  <c:v>33</c:v>
                </c:pt>
                <c:pt idx="944">
                  <c:v>42</c:v>
                </c:pt>
                <c:pt idx="945">
                  <c:v>39</c:v>
                </c:pt>
                <c:pt idx="946">
                  <c:v>47</c:v>
                </c:pt>
                <c:pt idx="947">
                  <c:v>39</c:v>
                </c:pt>
                <c:pt idx="948">
                  <c:v>47</c:v>
                </c:pt>
                <c:pt idx="949">
                  <c:v>63</c:v>
                </c:pt>
                <c:pt idx="950">
                  <c:v>36</c:v>
                </c:pt>
                <c:pt idx="951">
                  <c:v>39</c:v>
                </c:pt>
                <c:pt idx="952">
                  <c:v>31</c:v>
                </c:pt>
                <c:pt idx="953">
                  <c:v>43</c:v>
                </c:pt>
                <c:pt idx="954">
                  <c:v>33</c:v>
                </c:pt>
                <c:pt idx="955">
                  <c:v>41</c:v>
                </c:pt>
                <c:pt idx="956">
                  <c:v>41</c:v>
                </c:pt>
                <c:pt idx="957">
                  <c:v>32</c:v>
                </c:pt>
                <c:pt idx="958">
                  <c:v>33</c:v>
                </c:pt>
                <c:pt idx="959">
                  <c:v>38</c:v>
                </c:pt>
                <c:pt idx="960">
                  <c:v>45</c:v>
                </c:pt>
                <c:pt idx="961">
                  <c:v>47</c:v>
                </c:pt>
                <c:pt idx="962">
                  <c:v>40</c:v>
                </c:pt>
                <c:pt idx="963">
                  <c:v>30</c:v>
                </c:pt>
                <c:pt idx="964">
                  <c:v>48</c:v>
                </c:pt>
                <c:pt idx="965">
                  <c:v>40</c:v>
                </c:pt>
                <c:pt idx="966">
                  <c:v>32</c:v>
                </c:pt>
                <c:pt idx="967">
                  <c:v>42</c:v>
                </c:pt>
                <c:pt idx="968">
                  <c:v>42</c:v>
                </c:pt>
                <c:pt idx="969">
                  <c:v>47</c:v>
                </c:pt>
                <c:pt idx="970">
                  <c:v>36</c:v>
                </c:pt>
                <c:pt idx="971">
                  <c:v>42</c:v>
                </c:pt>
                <c:pt idx="972">
                  <c:v>27</c:v>
                </c:pt>
                <c:pt idx="973">
                  <c:v>45</c:v>
                </c:pt>
                <c:pt idx="974">
                  <c:v>43</c:v>
                </c:pt>
                <c:pt idx="975">
                  <c:v>42</c:v>
                </c:pt>
                <c:pt idx="976">
                  <c:v>41</c:v>
                </c:pt>
                <c:pt idx="977">
                  <c:v>43</c:v>
                </c:pt>
                <c:pt idx="978">
                  <c:v>45</c:v>
                </c:pt>
                <c:pt idx="979">
                  <c:v>35</c:v>
                </c:pt>
                <c:pt idx="980">
                  <c:v>51</c:v>
                </c:pt>
                <c:pt idx="981">
                  <c:v>41</c:v>
                </c:pt>
                <c:pt idx="982">
                  <c:v>35</c:v>
                </c:pt>
                <c:pt idx="983">
                  <c:v>37</c:v>
                </c:pt>
                <c:pt idx="984">
                  <c:v>37</c:v>
                </c:pt>
                <c:pt idx="985">
                  <c:v>43</c:v>
                </c:pt>
                <c:pt idx="986">
                  <c:v>33</c:v>
                </c:pt>
                <c:pt idx="987">
                  <c:v>36</c:v>
                </c:pt>
                <c:pt idx="988">
                  <c:v>35</c:v>
                </c:pt>
                <c:pt idx="989">
                  <c:v>48</c:v>
                </c:pt>
                <c:pt idx="990">
                  <c:v>41</c:v>
                </c:pt>
                <c:pt idx="991">
                  <c:v>31</c:v>
                </c:pt>
                <c:pt idx="992">
                  <c:v>22</c:v>
                </c:pt>
                <c:pt idx="993">
                  <c:v>45</c:v>
                </c:pt>
                <c:pt idx="994">
                  <c:v>32</c:v>
                </c:pt>
                <c:pt idx="995">
                  <c:v>38</c:v>
                </c:pt>
                <c:pt idx="996">
                  <c:v>40</c:v>
                </c:pt>
                <c:pt idx="997">
                  <c:v>46</c:v>
                </c:pt>
                <c:pt idx="998">
                  <c:v>30</c:v>
                </c:pt>
                <c:pt idx="999">
                  <c:v>50</c:v>
                </c:pt>
                <c:pt idx="1000">
                  <c:v>46</c:v>
                </c:pt>
                <c:pt idx="1001">
                  <c:v>42</c:v>
                </c:pt>
                <c:pt idx="1002">
                  <c:v>37</c:v>
                </c:pt>
                <c:pt idx="1003">
                  <c:v>46</c:v>
                </c:pt>
                <c:pt idx="1004">
                  <c:v>42</c:v>
                </c:pt>
                <c:pt idx="1005">
                  <c:v>47</c:v>
                </c:pt>
                <c:pt idx="1006">
                  <c:v>24</c:v>
                </c:pt>
                <c:pt idx="1007">
                  <c:v>27</c:v>
                </c:pt>
                <c:pt idx="1008">
                  <c:v>38</c:v>
                </c:pt>
                <c:pt idx="1009">
                  <c:v>40</c:v>
                </c:pt>
                <c:pt idx="1010">
                  <c:v>36</c:v>
                </c:pt>
                <c:pt idx="1011">
                  <c:v>39</c:v>
                </c:pt>
                <c:pt idx="1012">
                  <c:v>34</c:v>
                </c:pt>
                <c:pt idx="1013">
                  <c:v>45</c:v>
                </c:pt>
                <c:pt idx="1014">
                  <c:v>32</c:v>
                </c:pt>
                <c:pt idx="1015">
                  <c:v>40</c:v>
                </c:pt>
                <c:pt idx="1016">
                  <c:v>33</c:v>
                </c:pt>
                <c:pt idx="1017">
                  <c:v>57</c:v>
                </c:pt>
                <c:pt idx="1018">
                  <c:v>42</c:v>
                </c:pt>
                <c:pt idx="1019">
                  <c:v>33</c:v>
                </c:pt>
                <c:pt idx="1020">
                  <c:v>44</c:v>
                </c:pt>
                <c:pt idx="1021">
                  <c:v>37</c:v>
                </c:pt>
                <c:pt idx="1022">
                  <c:v>39</c:v>
                </c:pt>
                <c:pt idx="1023">
                  <c:v>35</c:v>
                </c:pt>
                <c:pt idx="1024">
                  <c:v>38</c:v>
                </c:pt>
                <c:pt idx="1025">
                  <c:v>34</c:v>
                </c:pt>
                <c:pt idx="1026">
                  <c:v>46</c:v>
                </c:pt>
                <c:pt idx="1027">
                  <c:v>39</c:v>
                </c:pt>
                <c:pt idx="1028">
                  <c:v>47</c:v>
                </c:pt>
                <c:pt idx="1029">
                  <c:v>52</c:v>
                </c:pt>
                <c:pt idx="1030">
                  <c:v>38</c:v>
                </c:pt>
                <c:pt idx="1031">
                  <c:v>36</c:v>
                </c:pt>
                <c:pt idx="1032">
                  <c:v>40</c:v>
                </c:pt>
                <c:pt idx="1033">
                  <c:v>26</c:v>
                </c:pt>
                <c:pt idx="1034">
                  <c:v>31</c:v>
                </c:pt>
                <c:pt idx="1035">
                  <c:v>37</c:v>
                </c:pt>
                <c:pt idx="1036">
                  <c:v>36</c:v>
                </c:pt>
                <c:pt idx="1037">
                  <c:v>28</c:v>
                </c:pt>
                <c:pt idx="1038">
                  <c:v>35</c:v>
                </c:pt>
                <c:pt idx="1039">
                  <c:v>39</c:v>
                </c:pt>
                <c:pt idx="1040">
                  <c:v>48</c:v>
                </c:pt>
                <c:pt idx="1041">
                  <c:v>46</c:v>
                </c:pt>
                <c:pt idx="1042">
                  <c:v>36</c:v>
                </c:pt>
                <c:pt idx="1043">
                  <c:v>34</c:v>
                </c:pt>
                <c:pt idx="1044">
                  <c:v>41</c:v>
                </c:pt>
                <c:pt idx="1045">
                  <c:v>40</c:v>
                </c:pt>
                <c:pt idx="1046">
                  <c:v>41</c:v>
                </c:pt>
                <c:pt idx="1047">
                  <c:v>31</c:v>
                </c:pt>
                <c:pt idx="1048">
                  <c:v>42</c:v>
                </c:pt>
                <c:pt idx="1049">
                  <c:v>50</c:v>
                </c:pt>
                <c:pt idx="1050">
                  <c:v>30</c:v>
                </c:pt>
                <c:pt idx="1051">
                  <c:v>30</c:v>
                </c:pt>
                <c:pt idx="1052">
                  <c:v>49</c:v>
                </c:pt>
                <c:pt idx="1053">
                  <c:v>41</c:v>
                </c:pt>
                <c:pt idx="1054">
                  <c:v>39</c:v>
                </c:pt>
                <c:pt idx="1055">
                  <c:v>34</c:v>
                </c:pt>
                <c:pt idx="1056">
                  <c:v>37</c:v>
                </c:pt>
                <c:pt idx="1057">
                  <c:v>39</c:v>
                </c:pt>
                <c:pt idx="1058">
                  <c:v>40</c:v>
                </c:pt>
                <c:pt idx="1059">
                  <c:v>47</c:v>
                </c:pt>
                <c:pt idx="1060">
                  <c:v>49</c:v>
                </c:pt>
                <c:pt idx="1061">
                  <c:v>47</c:v>
                </c:pt>
                <c:pt idx="1062">
                  <c:v>40</c:v>
                </c:pt>
                <c:pt idx="1063">
                  <c:v>35</c:v>
                </c:pt>
                <c:pt idx="1064">
                  <c:v>35</c:v>
                </c:pt>
                <c:pt idx="1065">
                  <c:v>36</c:v>
                </c:pt>
                <c:pt idx="1066">
                  <c:v>28</c:v>
                </c:pt>
                <c:pt idx="1067">
                  <c:v>31</c:v>
                </c:pt>
                <c:pt idx="1068">
                  <c:v>33</c:v>
                </c:pt>
                <c:pt idx="1069">
                  <c:v>41</c:v>
                </c:pt>
                <c:pt idx="1070">
                  <c:v>46</c:v>
                </c:pt>
                <c:pt idx="1071">
                  <c:v>41</c:v>
                </c:pt>
                <c:pt idx="1072">
                  <c:v>44</c:v>
                </c:pt>
                <c:pt idx="1073">
                  <c:v>49</c:v>
                </c:pt>
                <c:pt idx="1074">
                  <c:v>37</c:v>
                </c:pt>
                <c:pt idx="1075">
                  <c:v>47</c:v>
                </c:pt>
                <c:pt idx="1076">
                  <c:v>40</c:v>
                </c:pt>
                <c:pt idx="1077">
                  <c:v>44</c:v>
                </c:pt>
                <c:pt idx="1078">
                  <c:v>53</c:v>
                </c:pt>
                <c:pt idx="1079">
                  <c:v>51</c:v>
                </c:pt>
                <c:pt idx="1080">
                  <c:v>31</c:v>
                </c:pt>
                <c:pt idx="1081">
                  <c:v>41</c:v>
                </c:pt>
                <c:pt idx="1082">
                  <c:v>31</c:v>
                </c:pt>
                <c:pt idx="1083">
                  <c:v>42</c:v>
                </c:pt>
                <c:pt idx="1084">
                  <c:v>38</c:v>
                </c:pt>
                <c:pt idx="1085">
                  <c:v>45</c:v>
                </c:pt>
                <c:pt idx="1086">
                  <c:v>39</c:v>
                </c:pt>
                <c:pt idx="1087">
                  <c:v>37</c:v>
                </c:pt>
                <c:pt idx="1088">
                  <c:v>34</c:v>
                </c:pt>
                <c:pt idx="1089">
                  <c:v>34</c:v>
                </c:pt>
                <c:pt idx="1090">
                  <c:v>36</c:v>
                </c:pt>
                <c:pt idx="1091">
                  <c:v>36</c:v>
                </c:pt>
                <c:pt idx="1092">
                  <c:v>44</c:v>
                </c:pt>
                <c:pt idx="1093">
                  <c:v>31</c:v>
                </c:pt>
                <c:pt idx="1094">
                  <c:v>49</c:v>
                </c:pt>
                <c:pt idx="1095">
                  <c:v>35</c:v>
                </c:pt>
                <c:pt idx="1096">
                  <c:v>45</c:v>
                </c:pt>
                <c:pt idx="1097">
                  <c:v>43</c:v>
                </c:pt>
                <c:pt idx="1098">
                  <c:v>37</c:v>
                </c:pt>
                <c:pt idx="1099">
                  <c:v>41</c:v>
                </c:pt>
                <c:pt idx="1100">
                  <c:v>47</c:v>
                </c:pt>
                <c:pt idx="1101">
                  <c:v>38</c:v>
                </c:pt>
                <c:pt idx="1102">
                  <c:v>43</c:v>
                </c:pt>
                <c:pt idx="1103">
                  <c:v>39</c:v>
                </c:pt>
                <c:pt idx="1104">
                  <c:v>41</c:v>
                </c:pt>
                <c:pt idx="1105">
                  <c:v>40</c:v>
                </c:pt>
                <c:pt idx="1106">
                  <c:v>32</c:v>
                </c:pt>
                <c:pt idx="1107">
                  <c:v>42</c:v>
                </c:pt>
                <c:pt idx="1108">
                  <c:v>39</c:v>
                </c:pt>
                <c:pt idx="1109">
                  <c:v>31</c:v>
                </c:pt>
                <c:pt idx="1110">
                  <c:v>47</c:v>
                </c:pt>
                <c:pt idx="1111">
                  <c:v>36</c:v>
                </c:pt>
                <c:pt idx="1112">
                  <c:v>38</c:v>
                </c:pt>
                <c:pt idx="1113">
                  <c:v>47</c:v>
                </c:pt>
                <c:pt idx="1114">
                  <c:v>49</c:v>
                </c:pt>
                <c:pt idx="1115">
                  <c:v>41</c:v>
                </c:pt>
                <c:pt idx="1116">
                  <c:v>40</c:v>
                </c:pt>
                <c:pt idx="1117">
                  <c:v>43</c:v>
                </c:pt>
                <c:pt idx="1118">
                  <c:v>41</c:v>
                </c:pt>
                <c:pt idx="1119">
                  <c:v>31</c:v>
                </c:pt>
                <c:pt idx="1120">
                  <c:v>44</c:v>
                </c:pt>
                <c:pt idx="1121">
                  <c:v>32</c:v>
                </c:pt>
                <c:pt idx="1122">
                  <c:v>38</c:v>
                </c:pt>
                <c:pt idx="1123">
                  <c:v>54</c:v>
                </c:pt>
                <c:pt idx="1124">
                  <c:v>32</c:v>
                </c:pt>
                <c:pt idx="1125">
                  <c:v>46</c:v>
                </c:pt>
                <c:pt idx="1126">
                  <c:v>41</c:v>
                </c:pt>
                <c:pt idx="1127">
                  <c:v>44</c:v>
                </c:pt>
                <c:pt idx="1128">
                  <c:v>44</c:v>
                </c:pt>
                <c:pt idx="1129">
                  <c:v>48</c:v>
                </c:pt>
                <c:pt idx="1130">
                  <c:v>35</c:v>
                </c:pt>
                <c:pt idx="1131">
                  <c:v>36</c:v>
                </c:pt>
                <c:pt idx="1132">
                  <c:v>55</c:v>
                </c:pt>
                <c:pt idx="1133">
                  <c:v>39</c:v>
                </c:pt>
                <c:pt idx="1134">
                  <c:v>62</c:v>
                </c:pt>
                <c:pt idx="1135">
                  <c:v>36</c:v>
                </c:pt>
                <c:pt idx="1136">
                  <c:v>31</c:v>
                </c:pt>
                <c:pt idx="1137">
                  <c:v>44</c:v>
                </c:pt>
                <c:pt idx="1138">
                  <c:v>43</c:v>
                </c:pt>
                <c:pt idx="1139">
                  <c:v>36</c:v>
                </c:pt>
                <c:pt idx="1140">
                  <c:v>40</c:v>
                </c:pt>
                <c:pt idx="1141">
                  <c:v>38</c:v>
                </c:pt>
                <c:pt idx="1142">
                  <c:v>41</c:v>
                </c:pt>
                <c:pt idx="1143">
                  <c:v>30</c:v>
                </c:pt>
                <c:pt idx="1144">
                  <c:v>32</c:v>
                </c:pt>
                <c:pt idx="1145">
                  <c:v>35</c:v>
                </c:pt>
                <c:pt idx="1146">
                  <c:v>37</c:v>
                </c:pt>
                <c:pt idx="1147">
                  <c:v>51</c:v>
                </c:pt>
                <c:pt idx="1148">
                  <c:v>40</c:v>
                </c:pt>
                <c:pt idx="1149">
                  <c:v>24</c:v>
                </c:pt>
                <c:pt idx="1150">
                  <c:v>39</c:v>
                </c:pt>
                <c:pt idx="1151">
                  <c:v>38</c:v>
                </c:pt>
                <c:pt idx="1152">
                  <c:v>41</c:v>
                </c:pt>
                <c:pt idx="1153">
                  <c:v>36</c:v>
                </c:pt>
                <c:pt idx="1154">
                  <c:v>43</c:v>
                </c:pt>
                <c:pt idx="1155">
                  <c:v>41</c:v>
                </c:pt>
                <c:pt idx="1156">
                  <c:v>42</c:v>
                </c:pt>
                <c:pt idx="1157">
                  <c:v>41</c:v>
                </c:pt>
                <c:pt idx="1158">
                  <c:v>34</c:v>
                </c:pt>
                <c:pt idx="1159">
                  <c:v>28</c:v>
                </c:pt>
                <c:pt idx="1160">
                  <c:v>30</c:v>
                </c:pt>
                <c:pt idx="1161">
                  <c:v>52</c:v>
                </c:pt>
                <c:pt idx="1162">
                  <c:v>37</c:v>
                </c:pt>
                <c:pt idx="1163">
                  <c:v>45</c:v>
                </c:pt>
                <c:pt idx="1164">
                  <c:v>36</c:v>
                </c:pt>
                <c:pt idx="1165">
                  <c:v>44</c:v>
                </c:pt>
                <c:pt idx="1166">
                  <c:v>40</c:v>
                </c:pt>
                <c:pt idx="1167">
                  <c:v>34</c:v>
                </c:pt>
                <c:pt idx="1168">
                  <c:v>29</c:v>
                </c:pt>
                <c:pt idx="1169">
                  <c:v>41</c:v>
                </c:pt>
                <c:pt idx="1170">
                  <c:v>37</c:v>
                </c:pt>
                <c:pt idx="1171">
                  <c:v>45</c:v>
                </c:pt>
                <c:pt idx="1172">
                  <c:v>28</c:v>
                </c:pt>
                <c:pt idx="1173">
                  <c:v>45</c:v>
                </c:pt>
                <c:pt idx="1174">
                  <c:v>39</c:v>
                </c:pt>
                <c:pt idx="1175">
                  <c:v>43</c:v>
                </c:pt>
                <c:pt idx="1176">
                  <c:v>53</c:v>
                </c:pt>
                <c:pt idx="1177">
                  <c:v>41</c:v>
                </c:pt>
                <c:pt idx="1178">
                  <c:v>40</c:v>
                </c:pt>
                <c:pt idx="1179">
                  <c:v>35</c:v>
                </c:pt>
                <c:pt idx="1180">
                  <c:v>45</c:v>
                </c:pt>
                <c:pt idx="1181">
                  <c:v>27</c:v>
                </c:pt>
                <c:pt idx="1182">
                  <c:v>40</c:v>
                </c:pt>
                <c:pt idx="1183">
                  <c:v>42</c:v>
                </c:pt>
                <c:pt idx="1184">
                  <c:v>49</c:v>
                </c:pt>
                <c:pt idx="1185">
                  <c:v>36</c:v>
                </c:pt>
                <c:pt idx="1186">
                  <c:v>45</c:v>
                </c:pt>
                <c:pt idx="1187">
                  <c:v>37</c:v>
                </c:pt>
                <c:pt idx="1188">
                  <c:v>43</c:v>
                </c:pt>
                <c:pt idx="1189">
                  <c:v>43</c:v>
                </c:pt>
                <c:pt idx="1190">
                  <c:v>47</c:v>
                </c:pt>
                <c:pt idx="1191">
                  <c:v>39</c:v>
                </c:pt>
                <c:pt idx="1192">
                  <c:v>30</c:v>
                </c:pt>
                <c:pt idx="1193">
                  <c:v>51</c:v>
                </c:pt>
                <c:pt idx="1194">
                  <c:v>52</c:v>
                </c:pt>
                <c:pt idx="1195">
                  <c:v>40</c:v>
                </c:pt>
                <c:pt idx="1196">
                  <c:v>36</c:v>
                </c:pt>
                <c:pt idx="1197">
                  <c:v>37</c:v>
                </c:pt>
                <c:pt idx="1198">
                  <c:v>37</c:v>
                </c:pt>
                <c:pt idx="1199">
                  <c:v>44</c:v>
                </c:pt>
                <c:pt idx="1200">
                  <c:v>50</c:v>
                </c:pt>
                <c:pt idx="1201">
                  <c:v>39</c:v>
                </c:pt>
                <c:pt idx="1202">
                  <c:v>35</c:v>
                </c:pt>
                <c:pt idx="1203">
                  <c:v>31</c:v>
                </c:pt>
                <c:pt idx="1204">
                  <c:v>40</c:v>
                </c:pt>
                <c:pt idx="1205">
                  <c:v>27</c:v>
                </c:pt>
                <c:pt idx="1206">
                  <c:v>41</c:v>
                </c:pt>
                <c:pt idx="1207">
                  <c:v>49</c:v>
                </c:pt>
                <c:pt idx="1208">
                  <c:v>44</c:v>
                </c:pt>
                <c:pt idx="1209">
                  <c:v>41</c:v>
                </c:pt>
                <c:pt idx="1210">
                  <c:v>37</c:v>
                </c:pt>
                <c:pt idx="1211">
                  <c:v>33</c:v>
                </c:pt>
                <c:pt idx="1212">
                  <c:v>37</c:v>
                </c:pt>
                <c:pt idx="1213">
                  <c:v>51</c:v>
                </c:pt>
                <c:pt idx="1214">
                  <c:v>48</c:v>
                </c:pt>
                <c:pt idx="1215">
                  <c:v>43</c:v>
                </c:pt>
                <c:pt idx="1216">
                  <c:v>50</c:v>
                </c:pt>
                <c:pt idx="1217">
                  <c:v>53</c:v>
                </c:pt>
                <c:pt idx="1218">
                  <c:v>42</c:v>
                </c:pt>
                <c:pt idx="1219">
                  <c:v>44</c:v>
                </c:pt>
                <c:pt idx="1220">
                  <c:v>32</c:v>
                </c:pt>
                <c:pt idx="1221">
                  <c:v>45</c:v>
                </c:pt>
                <c:pt idx="1222">
                  <c:v>34</c:v>
                </c:pt>
                <c:pt idx="1223">
                  <c:v>46</c:v>
                </c:pt>
                <c:pt idx="1224">
                  <c:v>32</c:v>
                </c:pt>
                <c:pt idx="1225">
                  <c:v>40</c:v>
                </c:pt>
                <c:pt idx="1226">
                  <c:v>46</c:v>
                </c:pt>
                <c:pt idx="1227">
                  <c:v>47</c:v>
                </c:pt>
                <c:pt idx="1228">
                  <c:v>39</c:v>
                </c:pt>
                <c:pt idx="1229">
                  <c:v>45</c:v>
                </c:pt>
                <c:pt idx="1230">
                  <c:v>37</c:v>
                </c:pt>
                <c:pt idx="1231">
                  <c:v>46</c:v>
                </c:pt>
                <c:pt idx="1232">
                  <c:v>52</c:v>
                </c:pt>
                <c:pt idx="1233">
                  <c:v>53</c:v>
                </c:pt>
                <c:pt idx="1234">
                  <c:v>42</c:v>
                </c:pt>
                <c:pt idx="1235">
                  <c:v>57</c:v>
                </c:pt>
                <c:pt idx="1236">
                  <c:v>53</c:v>
                </c:pt>
                <c:pt idx="1237">
                  <c:v>38</c:v>
                </c:pt>
                <c:pt idx="1238">
                  <c:v>44</c:v>
                </c:pt>
                <c:pt idx="1239">
                  <c:v>44</c:v>
                </c:pt>
                <c:pt idx="1240">
                  <c:v>34</c:v>
                </c:pt>
                <c:pt idx="1241">
                  <c:v>34</c:v>
                </c:pt>
                <c:pt idx="1242">
                  <c:v>57</c:v>
                </c:pt>
                <c:pt idx="1243">
                  <c:v>49</c:v>
                </c:pt>
                <c:pt idx="1244">
                  <c:v>32</c:v>
                </c:pt>
                <c:pt idx="1245">
                  <c:v>39</c:v>
                </c:pt>
                <c:pt idx="1246">
                  <c:v>45</c:v>
                </c:pt>
                <c:pt idx="1247">
                  <c:v>37</c:v>
                </c:pt>
                <c:pt idx="1248">
                  <c:v>40</c:v>
                </c:pt>
                <c:pt idx="1249">
                  <c:v>42</c:v>
                </c:pt>
                <c:pt idx="1250">
                  <c:v>41</c:v>
                </c:pt>
                <c:pt idx="1251">
                  <c:v>43</c:v>
                </c:pt>
                <c:pt idx="1252">
                  <c:v>40</c:v>
                </c:pt>
                <c:pt idx="1253">
                  <c:v>42</c:v>
                </c:pt>
                <c:pt idx="1254">
                  <c:v>36</c:v>
                </c:pt>
                <c:pt idx="1255">
                  <c:v>48</c:v>
                </c:pt>
                <c:pt idx="1256">
                  <c:v>30</c:v>
                </c:pt>
                <c:pt idx="1257">
                  <c:v>29</c:v>
                </c:pt>
                <c:pt idx="1258">
                  <c:v>39</c:v>
                </c:pt>
                <c:pt idx="1259">
                  <c:v>39</c:v>
                </c:pt>
                <c:pt idx="1260">
                  <c:v>39</c:v>
                </c:pt>
                <c:pt idx="1261">
                  <c:v>30</c:v>
                </c:pt>
                <c:pt idx="1262">
                  <c:v>47</c:v>
                </c:pt>
                <c:pt idx="1263">
                  <c:v>45</c:v>
                </c:pt>
                <c:pt idx="1264">
                  <c:v>46</c:v>
                </c:pt>
                <c:pt idx="1265">
                  <c:v>52</c:v>
                </c:pt>
                <c:pt idx="1266">
                  <c:v>34</c:v>
                </c:pt>
                <c:pt idx="1267">
                  <c:v>50</c:v>
                </c:pt>
                <c:pt idx="1268">
                  <c:v>27</c:v>
                </c:pt>
                <c:pt idx="1269">
                  <c:v>45</c:v>
                </c:pt>
                <c:pt idx="1270">
                  <c:v>40</c:v>
                </c:pt>
                <c:pt idx="1271">
                  <c:v>48</c:v>
                </c:pt>
                <c:pt idx="1272">
                  <c:v>47</c:v>
                </c:pt>
                <c:pt idx="1273">
                  <c:v>41</c:v>
                </c:pt>
                <c:pt idx="1274">
                  <c:v>39</c:v>
                </c:pt>
                <c:pt idx="1275">
                  <c:v>54</c:v>
                </c:pt>
                <c:pt idx="1276">
                  <c:v>39</c:v>
                </c:pt>
                <c:pt idx="1277">
                  <c:v>41</c:v>
                </c:pt>
                <c:pt idx="1278">
                  <c:v>38</c:v>
                </c:pt>
                <c:pt idx="1279">
                  <c:v>41</c:v>
                </c:pt>
                <c:pt idx="1280">
                  <c:v>43</c:v>
                </c:pt>
                <c:pt idx="1281">
                  <c:v>40</c:v>
                </c:pt>
                <c:pt idx="1282">
                  <c:v>56</c:v>
                </c:pt>
                <c:pt idx="1283">
                  <c:v>39</c:v>
                </c:pt>
                <c:pt idx="1284">
                  <c:v>42</c:v>
                </c:pt>
                <c:pt idx="1285">
                  <c:v>56</c:v>
                </c:pt>
                <c:pt idx="1286">
                  <c:v>34</c:v>
                </c:pt>
                <c:pt idx="1287">
                  <c:v>43</c:v>
                </c:pt>
                <c:pt idx="1288">
                  <c:v>37</c:v>
                </c:pt>
                <c:pt idx="1289">
                  <c:v>51</c:v>
                </c:pt>
                <c:pt idx="1290">
                  <c:v>45</c:v>
                </c:pt>
                <c:pt idx="1291">
                  <c:v>33</c:v>
                </c:pt>
                <c:pt idx="1292">
                  <c:v>37</c:v>
                </c:pt>
                <c:pt idx="1293">
                  <c:v>34</c:v>
                </c:pt>
                <c:pt idx="1294">
                  <c:v>50</c:v>
                </c:pt>
                <c:pt idx="1295">
                  <c:v>50</c:v>
                </c:pt>
                <c:pt idx="1296">
                  <c:v>53</c:v>
                </c:pt>
                <c:pt idx="1297">
                  <c:v>43</c:v>
                </c:pt>
                <c:pt idx="1298">
                  <c:v>43</c:v>
                </c:pt>
                <c:pt idx="1299">
                  <c:v>33</c:v>
                </c:pt>
                <c:pt idx="1300">
                  <c:v>34</c:v>
                </c:pt>
                <c:pt idx="1301">
                  <c:v>52</c:v>
                </c:pt>
                <c:pt idx="1302">
                  <c:v>44</c:v>
                </c:pt>
                <c:pt idx="1303">
                  <c:v>36</c:v>
                </c:pt>
                <c:pt idx="1304">
                  <c:v>37</c:v>
                </c:pt>
                <c:pt idx="1305">
                  <c:v>29</c:v>
                </c:pt>
                <c:pt idx="1306">
                  <c:v>43</c:v>
                </c:pt>
                <c:pt idx="1307">
                  <c:v>48</c:v>
                </c:pt>
                <c:pt idx="1308">
                  <c:v>49</c:v>
                </c:pt>
                <c:pt idx="1309">
                  <c:v>41</c:v>
                </c:pt>
                <c:pt idx="1310">
                  <c:v>42</c:v>
                </c:pt>
                <c:pt idx="1311">
                  <c:v>31</c:v>
                </c:pt>
                <c:pt idx="1312">
                  <c:v>41</c:v>
                </c:pt>
                <c:pt idx="1313">
                  <c:v>36</c:v>
                </c:pt>
                <c:pt idx="1314">
                  <c:v>35</c:v>
                </c:pt>
                <c:pt idx="1315">
                  <c:v>42</c:v>
                </c:pt>
                <c:pt idx="1316">
                  <c:v>42</c:v>
                </c:pt>
                <c:pt idx="1317">
                  <c:v>40</c:v>
                </c:pt>
                <c:pt idx="1318">
                  <c:v>43</c:v>
                </c:pt>
                <c:pt idx="1319">
                  <c:v>42</c:v>
                </c:pt>
                <c:pt idx="1320">
                  <c:v>47</c:v>
                </c:pt>
                <c:pt idx="1321">
                  <c:v>49</c:v>
                </c:pt>
                <c:pt idx="1322">
                  <c:v>36</c:v>
                </c:pt>
                <c:pt idx="1323">
                  <c:v>30</c:v>
                </c:pt>
                <c:pt idx="1324">
                  <c:v>36</c:v>
                </c:pt>
                <c:pt idx="1325">
                  <c:v>30</c:v>
                </c:pt>
                <c:pt idx="1326">
                  <c:v>39</c:v>
                </c:pt>
                <c:pt idx="1327">
                  <c:v>38</c:v>
                </c:pt>
                <c:pt idx="1328">
                  <c:v>52</c:v>
                </c:pt>
                <c:pt idx="1329">
                  <c:v>34</c:v>
                </c:pt>
                <c:pt idx="1330">
                  <c:v>36</c:v>
                </c:pt>
                <c:pt idx="1331">
                  <c:v>49</c:v>
                </c:pt>
                <c:pt idx="1332">
                  <c:v>40</c:v>
                </c:pt>
                <c:pt idx="1333">
                  <c:v>38</c:v>
                </c:pt>
                <c:pt idx="1334">
                  <c:v>41</c:v>
                </c:pt>
                <c:pt idx="1335">
                  <c:v>34</c:v>
                </c:pt>
                <c:pt idx="1336">
                  <c:v>37</c:v>
                </c:pt>
                <c:pt idx="1337">
                  <c:v>42</c:v>
                </c:pt>
                <c:pt idx="1338">
                  <c:v>38</c:v>
                </c:pt>
                <c:pt idx="1339">
                  <c:v>39</c:v>
                </c:pt>
                <c:pt idx="1340">
                  <c:v>36</c:v>
                </c:pt>
                <c:pt idx="1341">
                  <c:v>43</c:v>
                </c:pt>
                <c:pt idx="1342">
                  <c:v>29</c:v>
                </c:pt>
                <c:pt idx="1343">
                  <c:v>37</c:v>
                </c:pt>
                <c:pt idx="1344">
                  <c:v>51</c:v>
                </c:pt>
                <c:pt idx="1345">
                  <c:v>29</c:v>
                </c:pt>
                <c:pt idx="1346">
                  <c:v>31</c:v>
                </c:pt>
                <c:pt idx="1347">
                  <c:v>42</c:v>
                </c:pt>
                <c:pt idx="1348">
                  <c:v>45</c:v>
                </c:pt>
                <c:pt idx="1349">
                  <c:v>38</c:v>
                </c:pt>
                <c:pt idx="1350">
                  <c:v>47</c:v>
                </c:pt>
                <c:pt idx="1351">
                  <c:v>34</c:v>
                </c:pt>
                <c:pt idx="1352">
                  <c:v>43</c:v>
                </c:pt>
                <c:pt idx="1353">
                  <c:v>48</c:v>
                </c:pt>
                <c:pt idx="1354">
                  <c:v>32</c:v>
                </c:pt>
                <c:pt idx="1355">
                  <c:v>43</c:v>
                </c:pt>
                <c:pt idx="1356">
                  <c:v>45</c:v>
                </c:pt>
                <c:pt idx="1357">
                  <c:v>37</c:v>
                </c:pt>
                <c:pt idx="1358">
                  <c:v>37</c:v>
                </c:pt>
                <c:pt idx="1359">
                  <c:v>31</c:v>
                </c:pt>
                <c:pt idx="1360">
                  <c:v>29</c:v>
                </c:pt>
                <c:pt idx="1361">
                  <c:v>45</c:v>
                </c:pt>
                <c:pt idx="1362">
                  <c:v>52</c:v>
                </c:pt>
                <c:pt idx="1363">
                  <c:v>54</c:v>
                </c:pt>
                <c:pt idx="1364">
                  <c:v>32</c:v>
                </c:pt>
                <c:pt idx="1365">
                  <c:v>32</c:v>
                </c:pt>
                <c:pt idx="1366">
                  <c:v>49</c:v>
                </c:pt>
                <c:pt idx="1367">
                  <c:v>36</c:v>
                </c:pt>
                <c:pt idx="1368">
                  <c:v>47</c:v>
                </c:pt>
                <c:pt idx="1369">
                  <c:v>39</c:v>
                </c:pt>
                <c:pt idx="1370">
                  <c:v>59</c:v>
                </c:pt>
                <c:pt idx="1371">
                  <c:v>46</c:v>
                </c:pt>
                <c:pt idx="1372">
                  <c:v>43</c:v>
                </c:pt>
                <c:pt idx="1373">
                  <c:v>42</c:v>
                </c:pt>
                <c:pt idx="1374">
                  <c:v>31</c:v>
                </c:pt>
                <c:pt idx="1375">
                  <c:v>38</c:v>
                </c:pt>
                <c:pt idx="1376">
                  <c:v>42</c:v>
                </c:pt>
                <c:pt idx="1377">
                  <c:v>49</c:v>
                </c:pt>
                <c:pt idx="1378">
                  <c:v>47</c:v>
                </c:pt>
                <c:pt idx="1379">
                  <c:v>37</c:v>
                </c:pt>
                <c:pt idx="1380">
                  <c:v>45</c:v>
                </c:pt>
                <c:pt idx="1381">
                  <c:v>45</c:v>
                </c:pt>
                <c:pt idx="1382">
                  <c:v>47</c:v>
                </c:pt>
                <c:pt idx="1383">
                  <c:v>101</c:v>
                </c:pt>
                <c:pt idx="1384">
                  <c:v>28</c:v>
                </c:pt>
                <c:pt idx="1385">
                  <c:v>22</c:v>
                </c:pt>
                <c:pt idx="1386">
                  <c:v>18</c:v>
                </c:pt>
                <c:pt idx="1387">
                  <c:v>34</c:v>
                </c:pt>
                <c:pt idx="1388">
                  <c:v>31</c:v>
                </c:pt>
                <c:pt idx="1389">
                  <c:v>14</c:v>
                </c:pt>
                <c:pt idx="1390">
                  <c:v>17</c:v>
                </c:pt>
                <c:pt idx="1391">
                  <c:v>25</c:v>
                </c:pt>
                <c:pt idx="1392">
                  <c:v>18</c:v>
                </c:pt>
                <c:pt idx="1393">
                  <c:v>16</c:v>
                </c:pt>
                <c:pt idx="1394">
                  <c:v>19</c:v>
                </c:pt>
                <c:pt idx="1395">
                  <c:v>23</c:v>
                </c:pt>
                <c:pt idx="1396">
                  <c:v>19</c:v>
                </c:pt>
                <c:pt idx="1397">
                  <c:v>20</c:v>
                </c:pt>
                <c:pt idx="1398">
                  <c:v>22</c:v>
                </c:pt>
                <c:pt idx="1399">
                  <c:v>24</c:v>
                </c:pt>
                <c:pt idx="1400">
                  <c:v>18</c:v>
                </c:pt>
                <c:pt idx="1401">
                  <c:v>22</c:v>
                </c:pt>
                <c:pt idx="1402">
                  <c:v>13</c:v>
                </c:pt>
                <c:pt idx="1403">
                  <c:v>15</c:v>
                </c:pt>
                <c:pt idx="1404">
                  <c:v>16</c:v>
                </c:pt>
                <c:pt idx="1405">
                  <c:v>12</c:v>
                </c:pt>
                <c:pt idx="1406">
                  <c:v>17</c:v>
                </c:pt>
                <c:pt idx="1407">
                  <c:v>10</c:v>
                </c:pt>
                <c:pt idx="1408">
                  <c:v>18</c:v>
                </c:pt>
                <c:pt idx="1409">
                  <c:v>23</c:v>
                </c:pt>
                <c:pt idx="1410">
                  <c:v>16</c:v>
                </c:pt>
                <c:pt idx="1411">
                  <c:v>12</c:v>
                </c:pt>
                <c:pt idx="1412">
                  <c:v>13</c:v>
                </c:pt>
                <c:pt idx="1413">
                  <c:v>26</c:v>
                </c:pt>
                <c:pt idx="1414">
                  <c:v>19</c:v>
                </c:pt>
                <c:pt idx="1415">
                  <c:v>17</c:v>
                </c:pt>
                <c:pt idx="1416">
                  <c:v>15</c:v>
                </c:pt>
                <c:pt idx="1417">
                  <c:v>16</c:v>
                </c:pt>
                <c:pt idx="1418">
                  <c:v>11</c:v>
                </c:pt>
                <c:pt idx="1419">
                  <c:v>15</c:v>
                </c:pt>
                <c:pt idx="1420">
                  <c:v>16</c:v>
                </c:pt>
                <c:pt idx="1421">
                  <c:v>11</c:v>
                </c:pt>
                <c:pt idx="1422">
                  <c:v>22</c:v>
                </c:pt>
                <c:pt idx="1423">
                  <c:v>17</c:v>
                </c:pt>
                <c:pt idx="1424">
                  <c:v>19</c:v>
                </c:pt>
                <c:pt idx="1425">
                  <c:v>17</c:v>
                </c:pt>
                <c:pt idx="1426">
                  <c:v>16</c:v>
                </c:pt>
                <c:pt idx="1427">
                  <c:v>17</c:v>
                </c:pt>
                <c:pt idx="1428">
                  <c:v>14</c:v>
                </c:pt>
                <c:pt idx="1429">
                  <c:v>16</c:v>
                </c:pt>
                <c:pt idx="1430">
                  <c:v>17</c:v>
                </c:pt>
                <c:pt idx="1431">
                  <c:v>23</c:v>
                </c:pt>
                <c:pt idx="1432">
                  <c:v>15</c:v>
                </c:pt>
                <c:pt idx="1433">
                  <c:v>13</c:v>
                </c:pt>
                <c:pt idx="1434">
                  <c:v>15</c:v>
                </c:pt>
                <c:pt idx="1435">
                  <c:v>18</c:v>
                </c:pt>
                <c:pt idx="1436">
                  <c:v>15</c:v>
                </c:pt>
                <c:pt idx="1437">
                  <c:v>16</c:v>
                </c:pt>
                <c:pt idx="1438">
                  <c:v>25</c:v>
                </c:pt>
                <c:pt idx="1439">
                  <c:v>18</c:v>
                </c:pt>
                <c:pt idx="1440">
                  <c:v>80</c:v>
                </c:pt>
                <c:pt idx="1441">
                  <c:v>79</c:v>
                </c:pt>
                <c:pt idx="1442">
                  <c:v>74</c:v>
                </c:pt>
                <c:pt idx="1443">
                  <c:v>74</c:v>
                </c:pt>
                <c:pt idx="1444">
                  <c:v>74</c:v>
                </c:pt>
                <c:pt idx="1445">
                  <c:v>67</c:v>
                </c:pt>
                <c:pt idx="1446">
                  <c:v>60</c:v>
                </c:pt>
                <c:pt idx="1447">
                  <c:v>76</c:v>
                </c:pt>
                <c:pt idx="1448">
                  <c:v>49</c:v>
                </c:pt>
                <c:pt idx="1449">
                  <c:v>68</c:v>
                </c:pt>
                <c:pt idx="1450">
                  <c:v>65</c:v>
                </c:pt>
                <c:pt idx="1451">
                  <c:v>84</c:v>
                </c:pt>
                <c:pt idx="1452">
                  <c:v>73</c:v>
                </c:pt>
                <c:pt idx="1453">
                  <c:v>81</c:v>
                </c:pt>
                <c:pt idx="1454">
                  <c:v>70</c:v>
                </c:pt>
                <c:pt idx="1455">
                  <c:v>95</c:v>
                </c:pt>
                <c:pt idx="1456">
                  <c:v>84</c:v>
                </c:pt>
                <c:pt idx="1457">
                  <c:v>67</c:v>
                </c:pt>
                <c:pt idx="1458">
                  <c:v>77</c:v>
                </c:pt>
                <c:pt idx="1459">
                  <c:v>69</c:v>
                </c:pt>
                <c:pt idx="1460">
                  <c:v>76</c:v>
                </c:pt>
                <c:pt idx="1461">
                  <c:v>80</c:v>
                </c:pt>
                <c:pt idx="1462">
                  <c:v>80</c:v>
                </c:pt>
                <c:pt idx="1463">
                  <c:v>68</c:v>
                </c:pt>
                <c:pt idx="1464">
                  <c:v>73</c:v>
                </c:pt>
                <c:pt idx="1465">
                  <c:v>83</c:v>
                </c:pt>
                <c:pt idx="1466">
                  <c:v>72</c:v>
                </c:pt>
                <c:pt idx="1467">
                  <c:v>77</c:v>
                </c:pt>
                <c:pt idx="1468">
                  <c:v>76</c:v>
                </c:pt>
                <c:pt idx="1469">
                  <c:v>75</c:v>
                </c:pt>
                <c:pt idx="1470">
                  <c:v>79</c:v>
                </c:pt>
                <c:pt idx="1471">
                  <c:v>78</c:v>
                </c:pt>
                <c:pt idx="1472">
                  <c:v>76</c:v>
                </c:pt>
                <c:pt idx="1473">
                  <c:v>86</c:v>
                </c:pt>
                <c:pt idx="1474">
                  <c:v>63</c:v>
                </c:pt>
                <c:pt idx="1475">
                  <c:v>65</c:v>
                </c:pt>
                <c:pt idx="1476">
                  <c:v>79</c:v>
                </c:pt>
                <c:pt idx="1477">
                  <c:v>83</c:v>
                </c:pt>
                <c:pt idx="1478">
                  <c:v>84</c:v>
                </c:pt>
                <c:pt idx="1479">
                  <c:v>61</c:v>
                </c:pt>
                <c:pt idx="1480">
                  <c:v>76</c:v>
                </c:pt>
                <c:pt idx="1481">
                  <c:v>82</c:v>
                </c:pt>
                <c:pt idx="1482">
                  <c:v>66</c:v>
                </c:pt>
                <c:pt idx="1483">
                  <c:v>88</c:v>
                </c:pt>
                <c:pt idx="1484">
                  <c:v>83</c:v>
                </c:pt>
                <c:pt idx="1485">
                  <c:v>95</c:v>
                </c:pt>
                <c:pt idx="1486">
                  <c:v>100</c:v>
                </c:pt>
                <c:pt idx="1487">
                  <c:v>71</c:v>
                </c:pt>
                <c:pt idx="1488">
                  <c:v>81</c:v>
                </c:pt>
                <c:pt idx="1489">
                  <c:v>91</c:v>
                </c:pt>
                <c:pt idx="1490">
                  <c:v>76</c:v>
                </c:pt>
                <c:pt idx="1491">
                  <c:v>87</c:v>
                </c:pt>
                <c:pt idx="1492">
                  <c:v>61</c:v>
                </c:pt>
                <c:pt idx="1493">
                  <c:v>75</c:v>
                </c:pt>
                <c:pt idx="1494">
                  <c:v>72</c:v>
                </c:pt>
                <c:pt idx="1495">
                  <c:v>81</c:v>
                </c:pt>
                <c:pt idx="1496">
                  <c:v>86</c:v>
                </c:pt>
                <c:pt idx="1497">
                  <c:v>75</c:v>
                </c:pt>
                <c:pt idx="1498">
                  <c:v>75</c:v>
                </c:pt>
                <c:pt idx="1499">
                  <c:v>80</c:v>
                </c:pt>
                <c:pt idx="1500">
                  <c:v>89</c:v>
                </c:pt>
                <c:pt idx="1501">
                  <c:v>94</c:v>
                </c:pt>
                <c:pt idx="1502">
                  <c:v>75</c:v>
                </c:pt>
                <c:pt idx="1503">
                  <c:v>86</c:v>
                </c:pt>
                <c:pt idx="1504">
                  <c:v>77</c:v>
                </c:pt>
                <c:pt idx="1505">
                  <c:v>76</c:v>
                </c:pt>
                <c:pt idx="1506">
                  <c:v>72</c:v>
                </c:pt>
                <c:pt idx="1507">
                  <c:v>62</c:v>
                </c:pt>
                <c:pt idx="1508">
                  <c:v>81</c:v>
                </c:pt>
                <c:pt idx="1509">
                  <c:v>96</c:v>
                </c:pt>
                <c:pt idx="1510">
                  <c:v>79</c:v>
                </c:pt>
                <c:pt idx="1511">
                  <c:v>87</c:v>
                </c:pt>
                <c:pt idx="1512">
                  <c:v>70</c:v>
                </c:pt>
                <c:pt idx="1513">
                  <c:v>67</c:v>
                </c:pt>
                <c:pt idx="1514">
                  <c:v>98</c:v>
                </c:pt>
                <c:pt idx="1515">
                  <c:v>74</c:v>
                </c:pt>
                <c:pt idx="1516">
                  <c:v>63</c:v>
                </c:pt>
                <c:pt idx="1517">
                  <c:v>93</c:v>
                </c:pt>
                <c:pt idx="1518">
                  <c:v>94</c:v>
                </c:pt>
                <c:pt idx="1519">
                  <c:v>86</c:v>
                </c:pt>
                <c:pt idx="1520">
                  <c:v>74</c:v>
                </c:pt>
                <c:pt idx="1521">
                  <c:v>77</c:v>
                </c:pt>
                <c:pt idx="1522">
                  <c:v>78</c:v>
                </c:pt>
                <c:pt idx="1523">
                  <c:v>89</c:v>
                </c:pt>
                <c:pt idx="1524">
                  <c:v>101</c:v>
                </c:pt>
                <c:pt idx="1525">
                  <c:v>83</c:v>
                </c:pt>
                <c:pt idx="1526">
                  <c:v>81</c:v>
                </c:pt>
                <c:pt idx="1527">
                  <c:v>99</c:v>
                </c:pt>
                <c:pt idx="1528">
                  <c:v>84</c:v>
                </c:pt>
                <c:pt idx="1529">
                  <c:v>93</c:v>
                </c:pt>
                <c:pt idx="1530">
                  <c:v>77</c:v>
                </c:pt>
                <c:pt idx="1531">
                  <c:v>82</c:v>
                </c:pt>
                <c:pt idx="1532">
                  <c:v>98</c:v>
                </c:pt>
                <c:pt idx="1533">
                  <c:v>90</c:v>
                </c:pt>
                <c:pt idx="1534">
                  <c:v>85</c:v>
                </c:pt>
                <c:pt idx="1535">
                  <c:v>80</c:v>
                </c:pt>
                <c:pt idx="1536">
                  <c:v>87</c:v>
                </c:pt>
                <c:pt idx="1537">
                  <c:v>58</c:v>
                </c:pt>
                <c:pt idx="1538">
                  <c:v>85</c:v>
                </c:pt>
                <c:pt idx="1539">
                  <c:v>91</c:v>
                </c:pt>
                <c:pt idx="1540">
                  <c:v>77</c:v>
                </c:pt>
                <c:pt idx="1541">
                  <c:v>89</c:v>
                </c:pt>
                <c:pt idx="1542">
                  <c:v>73</c:v>
                </c:pt>
                <c:pt idx="1543">
                  <c:v>91</c:v>
                </c:pt>
                <c:pt idx="1544">
                  <c:v>73</c:v>
                </c:pt>
                <c:pt idx="1545">
                  <c:v>77</c:v>
                </c:pt>
                <c:pt idx="1546">
                  <c:v>82</c:v>
                </c:pt>
                <c:pt idx="1547">
                  <c:v>88</c:v>
                </c:pt>
                <c:pt idx="1548">
                  <c:v>83</c:v>
                </c:pt>
                <c:pt idx="1549">
                  <c:v>94</c:v>
                </c:pt>
                <c:pt idx="1550">
                  <c:v>73</c:v>
                </c:pt>
                <c:pt idx="1551">
                  <c:v>96</c:v>
                </c:pt>
                <c:pt idx="1552">
                  <c:v>103</c:v>
                </c:pt>
                <c:pt idx="1553">
                  <c:v>77</c:v>
                </c:pt>
                <c:pt idx="1554">
                  <c:v>91</c:v>
                </c:pt>
                <c:pt idx="1555">
                  <c:v>106</c:v>
                </c:pt>
                <c:pt idx="1556">
                  <c:v>95</c:v>
                </c:pt>
                <c:pt idx="1557">
                  <c:v>90</c:v>
                </c:pt>
                <c:pt idx="1558">
                  <c:v>79</c:v>
                </c:pt>
                <c:pt idx="1559">
                  <c:v>81</c:v>
                </c:pt>
                <c:pt idx="1560">
                  <c:v>98</c:v>
                </c:pt>
                <c:pt idx="1561">
                  <c:v>84</c:v>
                </c:pt>
                <c:pt idx="1562">
                  <c:v>83</c:v>
                </c:pt>
                <c:pt idx="1563">
                  <c:v>96</c:v>
                </c:pt>
                <c:pt idx="1564">
                  <c:v>96</c:v>
                </c:pt>
                <c:pt idx="1565">
                  <c:v>85</c:v>
                </c:pt>
                <c:pt idx="1566">
                  <c:v>76</c:v>
                </c:pt>
                <c:pt idx="1567">
                  <c:v>75</c:v>
                </c:pt>
                <c:pt idx="1568">
                  <c:v>73</c:v>
                </c:pt>
                <c:pt idx="1569">
                  <c:v>63</c:v>
                </c:pt>
                <c:pt idx="1570">
                  <c:v>98</c:v>
                </c:pt>
                <c:pt idx="1571">
                  <c:v>91</c:v>
                </c:pt>
                <c:pt idx="1572">
                  <c:v>67</c:v>
                </c:pt>
                <c:pt idx="1573">
                  <c:v>83</c:v>
                </c:pt>
                <c:pt idx="1574">
                  <c:v>91</c:v>
                </c:pt>
                <c:pt idx="1575">
                  <c:v>86</c:v>
                </c:pt>
                <c:pt idx="1576">
                  <c:v>91</c:v>
                </c:pt>
                <c:pt idx="1577">
                  <c:v>90</c:v>
                </c:pt>
                <c:pt idx="1578">
                  <c:v>85</c:v>
                </c:pt>
                <c:pt idx="1579">
                  <c:v>96</c:v>
                </c:pt>
                <c:pt idx="1580">
                  <c:v>98</c:v>
                </c:pt>
                <c:pt idx="1581">
                  <c:v>81</c:v>
                </c:pt>
                <c:pt idx="1582">
                  <c:v>77</c:v>
                </c:pt>
                <c:pt idx="1583">
                  <c:v>77</c:v>
                </c:pt>
                <c:pt idx="1584">
                  <c:v>81</c:v>
                </c:pt>
                <c:pt idx="1585">
                  <c:v>77</c:v>
                </c:pt>
                <c:pt idx="1586">
                  <c:v>80</c:v>
                </c:pt>
                <c:pt idx="1587">
                  <c:v>99</c:v>
                </c:pt>
                <c:pt idx="1588">
                  <c:v>78</c:v>
                </c:pt>
                <c:pt idx="1589">
                  <c:v>73</c:v>
                </c:pt>
                <c:pt idx="1590">
                  <c:v>92</c:v>
                </c:pt>
                <c:pt idx="1591">
                  <c:v>80</c:v>
                </c:pt>
                <c:pt idx="1592">
                  <c:v>89</c:v>
                </c:pt>
                <c:pt idx="1593">
                  <c:v>75</c:v>
                </c:pt>
                <c:pt idx="1594">
                  <c:v>91</c:v>
                </c:pt>
                <c:pt idx="1595">
                  <c:v>81</c:v>
                </c:pt>
                <c:pt idx="1596">
                  <c:v>80</c:v>
                </c:pt>
                <c:pt idx="1597">
                  <c:v>84</c:v>
                </c:pt>
                <c:pt idx="1598">
                  <c:v>83</c:v>
                </c:pt>
                <c:pt idx="1599">
                  <c:v>109</c:v>
                </c:pt>
                <c:pt idx="1600">
                  <c:v>73</c:v>
                </c:pt>
                <c:pt idx="1601">
                  <c:v>86</c:v>
                </c:pt>
                <c:pt idx="1602">
                  <c:v>75</c:v>
                </c:pt>
                <c:pt idx="1603">
                  <c:v>87</c:v>
                </c:pt>
                <c:pt idx="1604">
                  <c:v>90</c:v>
                </c:pt>
                <c:pt idx="1605">
                  <c:v>82</c:v>
                </c:pt>
                <c:pt idx="1606">
                  <c:v>98</c:v>
                </c:pt>
                <c:pt idx="1607">
                  <c:v>78</c:v>
                </c:pt>
                <c:pt idx="1608">
                  <c:v>81</c:v>
                </c:pt>
                <c:pt idx="1609">
                  <c:v>84</c:v>
                </c:pt>
                <c:pt idx="1610">
                  <c:v>76</c:v>
                </c:pt>
                <c:pt idx="1611">
                  <c:v>96</c:v>
                </c:pt>
                <c:pt idx="1612">
                  <c:v>96</c:v>
                </c:pt>
                <c:pt idx="1613">
                  <c:v>98</c:v>
                </c:pt>
                <c:pt idx="1614">
                  <c:v>86</c:v>
                </c:pt>
                <c:pt idx="1615">
                  <c:v>90</c:v>
                </c:pt>
                <c:pt idx="1616">
                  <c:v>83</c:v>
                </c:pt>
                <c:pt idx="1617">
                  <c:v>87</c:v>
                </c:pt>
                <c:pt idx="1618">
                  <c:v>90</c:v>
                </c:pt>
                <c:pt idx="1619">
                  <c:v>92</c:v>
                </c:pt>
                <c:pt idx="1620">
                  <c:v>73</c:v>
                </c:pt>
                <c:pt idx="1621">
                  <c:v>82</c:v>
                </c:pt>
                <c:pt idx="1622">
                  <c:v>84</c:v>
                </c:pt>
                <c:pt idx="1623">
                  <c:v>90</c:v>
                </c:pt>
                <c:pt idx="1624">
                  <c:v>87</c:v>
                </c:pt>
                <c:pt idx="1625">
                  <c:v>85</c:v>
                </c:pt>
                <c:pt idx="1626">
                  <c:v>102</c:v>
                </c:pt>
                <c:pt idx="1627">
                  <c:v>92</c:v>
                </c:pt>
                <c:pt idx="1628">
                  <c:v>106</c:v>
                </c:pt>
                <c:pt idx="1629">
                  <c:v>86</c:v>
                </c:pt>
                <c:pt idx="1630">
                  <c:v>99</c:v>
                </c:pt>
                <c:pt idx="1631">
                  <c:v>86</c:v>
                </c:pt>
                <c:pt idx="1632">
                  <c:v>90</c:v>
                </c:pt>
                <c:pt idx="1633">
                  <c:v>95</c:v>
                </c:pt>
                <c:pt idx="1634">
                  <c:v>80</c:v>
                </c:pt>
                <c:pt idx="1635">
                  <c:v>74</c:v>
                </c:pt>
                <c:pt idx="1636">
                  <c:v>102</c:v>
                </c:pt>
                <c:pt idx="1637">
                  <c:v>89</c:v>
                </c:pt>
                <c:pt idx="1638">
                  <c:v>79</c:v>
                </c:pt>
                <c:pt idx="1639">
                  <c:v>72</c:v>
                </c:pt>
                <c:pt idx="1640">
                  <c:v>81</c:v>
                </c:pt>
                <c:pt idx="1641">
                  <c:v>93</c:v>
                </c:pt>
                <c:pt idx="1642">
                  <c:v>86</c:v>
                </c:pt>
                <c:pt idx="1643">
                  <c:v>81</c:v>
                </c:pt>
                <c:pt idx="1644">
                  <c:v>94</c:v>
                </c:pt>
                <c:pt idx="1645">
                  <c:v>96</c:v>
                </c:pt>
                <c:pt idx="1646">
                  <c:v>108</c:v>
                </c:pt>
                <c:pt idx="1647">
                  <c:v>80</c:v>
                </c:pt>
                <c:pt idx="1648">
                  <c:v>96</c:v>
                </c:pt>
                <c:pt idx="1649">
                  <c:v>86</c:v>
                </c:pt>
                <c:pt idx="1650">
                  <c:v>77</c:v>
                </c:pt>
                <c:pt idx="1651">
                  <c:v>94</c:v>
                </c:pt>
                <c:pt idx="1652">
                  <c:v>88</c:v>
                </c:pt>
                <c:pt idx="1653">
                  <c:v>72</c:v>
                </c:pt>
                <c:pt idx="1654">
                  <c:v>90</c:v>
                </c:pt>
                <c:pt idx="1655">
                  <c:v>90</c:v>
                </c:pt>
                <c:pt idx="1656">
                  <c:v>84</c:v>
                </c:pt>
                <c:pt idx="1657">
                  <c:v>104</c:v>
                </c:pt>
                <c:pt idx="1658">
                  <c:v>85</c:v>
                </c:pt>
                <c:pt idx="1659">
                  <c:v>82</c:v>
                </c:pt>
                <c:pt idx="1660">
                  <c:v>104</c:v>
                </c:pt>
                <c:pt idx="1661">
                  <c:v>91</c:v>
                </c:pt>
                <c:pt idx="1662">
                  <c:v>91</c:v>
                </c:pt>
                <c:pt idx="1663">
                  <c:v>94</c:v>
                </c:pt>
                <c:pt idx="1664">
                  <c:v>93</c:v>
                </c:pt>
                <c:pt idx="1665">
                  <c:v>94</c:v>
                </c:pt>
                <c:pt idx="1666">
                  <c:v>88</c:v>
                </c:pt>
                <c:pt idx="1667">
                  <c:v>90</c:v>
                </c:pt>
                <c:pt idx="1668">
                  <c:v>100</c:v>
                </c:pt>
                <c:pt idx="1669">
                  <c:v>92</c:v>
                </c:pt>
                <c:pt idx="1670">
                  <c:v>94</c:v>
                </c:pt>
                <c:pt idx="1671">
                  <c:v>88</c:v>
                </c:pt>
                <c:pt idx="1672">
                  <c:v>87</c:v>
                </c:pt>
                <c:pt idx="1673">
                  <c:v>102</c:v>
                </c:pt>
                <c:pt idx="1674">
                  <c:v>87</c:v>
                </c:pt>
                <c:pt idx="1675">
                  <c:v>104</c:v>
                </c:pt>
                <c:pt idx="1676">
                  <c:v>77</c:v>
                </c:pt>
                <c:pt idx="1677">
                  <c:v>79</c:v>
                </c:pt>
                <c:pt idx="1678">
                  <c:v>107</c:v>
                </c:pt>
                <c:pt idx="1679">
                  <c:v>90</c:v>
                </c:pt>
                <c:pt idx="1680">
                  <c:v>85</c:v>
                </c:pt>
                <c:pt idx="1681">
                  <c:v>86</c:v>
                </c:pt>
                <c:pt idx="1682">
                  <c:v>96</c:v>
                </c:pt>
                <c:pt idx="1683">
                  <c:v>80</c:v>
                </c:pt>
                <c:pt idx="1684">
                  <c:v>86</c:v>
                </c:pt>
                <c:pt idx="1685">
                  <c:v>87</c:v>
                </c:pt>
                <c:pt idx="1686">
                  <c:v>94</c:v>
                </c:pt>
                <c:pt idx="1687">
                  <c:v>111</c:v>
                </c:pt>
                <c:pt idx="1688">
                  <c:v>102</c:v>
                </c:pt>
                <c:pt idx="1689">
                  <c:v>92</c:v>
                </c:pt>
                <c:pt idx="1690">
                  <c:v>97</c:v>
                </c:pt>
                <c:pt idx="1691">
                  <c:v>92</c:v>
                </c:pt>
                <c:pt idx="1692">
                  <c:v>89</c:v>
                </c:pt>
                <c:pt idx="1693">
                  <c:v>90</c:v>
                </c:pt>
                <c:pt idx="1694">
                  <c:v>101</c:v>
                </c:pt>
                <c:pt idx="1695">
                  <c:v>81</c:v>
                </c:pt>
                <c:pt idx="1696">
                  <c:v>94</c:v>
                </c:pt>
                <c:pt idx="1697">
                  <c:v>89</c:v>
                </c:pt>
                <c:pt idx="1698">
                  <c:v>94</c:v>
                </c:pt>
                <c:pt idx="1699">
                  <c:v>111</c:v>
                </c:pt>
                <c:pt idx="1700">
                  <c:v>79</c:v>
                </c:pt>
                <c:pt idx="1701">
                  <c:v>66</c:v>
                </c:pt>
                <c:pt idx="1702">
                  <c:v>97</c:v>
                </c:pt>
                <c:pt idx="1703">
                  <c:v>95</c:v>
                </c:pt>
                <c:pt idx="1704">
                  <c:v>82</c:v>
                </c:pt>
                <c:pt idx="1705">
                  <c:v>101</c:v>
                </c:pt>
                <c:pt idx="1706">
                  <c:v>68</c:v>
                </c:pt>
                <c:pt idx="1707">
                  <c:v>82</c:v>
                </c:pt>
                <c:pt idx="1708">
                  <c:v>92</c:v>
                </c:pt>
                <c:pt idx="1709">
                  <c:v>101</c:v>
                </c:pt>
                <c:pt idx="1710">
                  <c:v>76</c:v>
                </c:pt>
                <c:pt idx="1711">
                  <c:v>93</c:v>
                </c:pt>
                <c:pt idx="1712">
                  <c:v>78</c:v>
                </c:pt>
                <c:pt idx="1713">
                  <c:v>102</c:v>
                </c:pt>
                <c:pt idx="1714">
                  <c:v>102</c:v>
                </c:pt>
                <c:pt idx="1715">
                  <c:v>89</c:v>
                </c:pt>
                <c:pt idx="1716">
                  <c:v>95</c:v>
                </c:pt>
                <c:pt idx="1717">
                  <c:v>104</c:v>
                </c:pt>
                <c:pt idx="1718">
                  <c:v>77</c:v>
                </c:pt>
                <c:pt idx="1719">
                  <c:v>88</c:v>
                </c:pt>
                <c:pt idx="1720">
                  <c:v>87</c:v>
                </c:pt>
                <c:pt idx="1721">
                  <c:v>91</c:v>
                </c:pt>
                <c:pt idx="1722">
                  <c:v>91</c:v>
                </c:pt>
                <c:pt idx="1723">
                  <c:v>84</c:v>
                </c:pt>
                <c:pt idx="1724">
                  <c:v>85</c:v>
                </c:pt>
                <c:pt idx="1725">
                  <c:v>87</c:v>
                </c:pt>
                <c:pt idx="1726">
                  <c:v>97</c:v>
                </c:pt>
                <c:pt idx="1727">
                  <c:v>83</c:v>
                </c:pt>
                <c:pt idx="1728">
                  <c:v>77</c:v>
                </c:pt>
                <c:pt idx="1729">
                  <c:v>101</c:v>
                </c:pt>
                <c:pt idx="1730">
                  <c:v>96</c:v>
                </c:pt>
                <c:pt idx="1731">
                  <c:v>90</c:v>
                </c:pt>
                <c:pt idx="1732">
                  <c:v>95</c:v>
                </c:pt>
                <c:pt idx="1733">
                  <c:v>94</c:v>
                </c:pt>
                <c:pt idx="1734">
                  <c:v>102</c:v>
                </c:pt>
                <c:pt idx="1735">
                  <c:v>86</c:v>
                </c:pt>
                <c:pt idx="1736">
                  <c:v>93</c:v>
                </c:pt>
                <c:pt idx="1737">
                  <c:v>89</c:v>
                </c:pt>
                <c:pt idx="1738">
                  <c:v>111</c:v>
                </c:pt>
                <c:pt idx="1739">
                  <c:v>82</c:v>
                </c:pt>
                <c:pt idx="1740">
                  <c:v>105</c:v>
                </c:pt>
                <c:pt idx="1741">
                  <c:v>84</c:v>
                </c:pt>
                <c:pt idx="1742">
                  <c:v>90</c:v>
                </c:pt>
                <c:pt idx="1743">
                  <c:v>69</c:v>
                </c:pt>
                <c:pt idx="1744">
                  <c:v>107</c:v>
                </c:pt>
                <c:pt idx="1745">
                  <c:v>93</c:v>
                </c:pt>
                <c:pt idx="1746">
                  <c:v>94</c:v>
                </c:pt>
                <c:pt idx="1747">
                  <c:v>100</c:v>
                </c:pt>
                <c:pt idx="1748">
                  <c:v>84</c:v>
                </c:pt>
                <c:pt idx="1749">
                  <c:v>105</c:v>
                </c:pt>
                <c:pt idx="1750">
                  <c:v>93</c:v>
                </c:pt>
                <c:pt idx="1751">
                  <c:v>80</c:v>
                </c:pt>
                <c:pt idx="1752">
                  <c:v>109</c:v>
                </c:pt>
                <c:pt idx="1753">
                  <c:v>87</c:v>
                </c:pt>
                <c:pt idx="1754">
                  <c:v>96</c:v>
                </c:pt>
                <c:pt idx="1755">
                  <c:v>97</c:v>
                </c:pt>
                <c:pt idx="1756">
                  <c:v>85</c:v>
                </c:pt>
                <c:pt idx="1757">
                  <c:v>88</c:v>
                </c:pt>
                <c:pt idx="1758">
                  <c:v>86</c:v>
                </c:pt>
                <c:pt idx="1759">
                  <c:v>95</c:v>
                </c:pt>
                <c:pt idx="1760">
                  <c:v>85</c:v>
                </c:pt>
                <c:pt idx="1761">
                  <c:v>82</c:v>
                </c:pt>
                <c:pt idx="1762">
                  <c:v>98</c:v>
                </c:pt>
                <c:pt idx="1763">
                  <c:v>94</c:v>
                </c:pt>
                <c:pt idx="1764">
                  <c:v>89</c:v>
                </c:pt>
                <c:pt idx="1765">
                  <c:v>84</c:v>
                </c:pt>
                <c:pt idx="1766">
                  <c:v>75</c:v>
                </c:pt>
                <c:pt idx="1767">
                  <c:v>105</c:v>
                </c:pt>
                <c:pt idx="1768">
                  <c:v>107</c:v>
                </c:pt>
                <c:pt idx="1769">
                  <c:v>81</c:v>
                </c:pt>
                <c:pt idx="1770">
                  <c:v>80</c:v>
                </c:pt>
                <c:pt idx="1771">
                  <c:v>97</c:v>
                </c:pt>
                <c:pt idx="1772">
                  <c:v>111</c:v>
                </c:pt>
                <c:pt idx="1773">
                  <c:v>87</c:v>
                </c:pt>
                <c:pt idx="1774">
                  <c:v>82</c:v>
                </c:pt>
                <c:pt idx="1775">
                  <c:v>88</c:v>
                </c:pt>
                <c:pt idx="1776">
                  <c:v>85</c:v>
                </c:pt>
                <c:pt idx="1777">
                  <c:v>87</c:v>
                </c:pt>
                <c:pt idx="1778">
                  <c:v>98</c:v>
                </c:pt>
                <c:pt idx="1779">
                  <c:v>87</c:v>
                </c:pt>
                <c:pt idx="1780">
                  <c:v>102</c:v>
                </c:pt>
                <c:pt idx="1781">
                  <c:v>77</c:v>
                </c:pt>
                <c:pt idx="1782">
                  <c:v>92</c:v>
                </c:pt>
                <c:pt idx="1783">
                  <c:v>89</c:v>
                </c:pt>
                <c:pt idx="1784">
                  <c:v>90</c:v>
                </c:pt>
                <c:pt idx="1785">
                  <c:v>86</c:v>
                </c:pt>
                <c:pt idx="1786">
                  <c:v>80</c:v>
                </c:pt>
                <c:pt idx="1787">
                  <c:v>79</c:v>
                </c:pt>
                <c:pt idx="1788">
                  <c:v>76</c:v>
                </c:pt>
                <c:pt idx="1789">
                  <c:v>105</c:v>
                </c:pt>
                <c:pt idx="1790">
                  <c:v>86</c:v>
                </c:pt>
                <c:pt idx="1791">
                  <c:v>101</c:v>
                </c:pt>
                <c:pt idx="1792">
                  <c:v>76</c:v>
                </c:pt>
                <c:pt idx="1793">
                  <c:v>90</c:v>
                </c:pt>
                <c:pt idx="1794">
                  <c:v>85</c:v>
                </c:pt>
                <c:pt idx="1795">
                  <c:v>98</c:v>
                </c:pt>
                <c:pt idx="1796">
                  <c:v>85</c:v>
                </c:pt>
                <c:pt idx="1797">
                  <c:v>104</c:v>
                </c:pt>
                <c:pt idx="1798">
                  <c:v>90</c:v>
                </c:pt>
                <c:pt idx="1799">
                  <c:v>86</c:v>
                </c:pt>
                <c:pt idx="1800">
                  <c:v>72</c:v>
                </c:pt>
                <c:pt idx="1801">
                  <c:v>84</c:v>
                </c:pt>
                <c:pt idx="1802">
                  <c:v>103</c:v>
                </c:pt>
                <c:pt idx="1803">
                  <c:v>81</c:v>
                </c:pt>
                <c:pt idx="1804">
                  <c:v>98</c:v>
                </c:pt>
                <c:pt idx="1805">
                  <c:v>98</c:v>
                </c:pt>
                <c:pt idx="1806">
                  <c:v>87</c:v>
                </c:pt>
                <c:pt idx="1807">
                  <c:v>98</c:v>
                </c:pt>
                <c:pt idx="1808">
                  <c:v>110</c:v>
                </c:pt>
                <c:pt idx="1809">
                  <c:v>85</c:v>
                </c:pt>
                <c:pt idx="1810">
                  <c:v>95</c:v>
                </c:pt>
                <c:pt idx="1811">
                  <c:v>87</c:v>
                </c:pt>
                <c:pt idx="1812">
                  <c:v>104</c:v>
                </c:pt>
                <c:pt idx="1813">
                  <c:v>88</c:v>
                </c:pt>
                <c:pt idx="1814">
                  <c:v>96</c:v>
                </c:pt>
                <c:pt idx="1815">
                  <c:v>86</c:v>
                </c:pt>
                <c:pt idx="1816">
                  <c:v>101</c:v>
                </c:pt>
                <c:pt idx="1817">
                  <c:v>94</c:v>
                </c:pt>
                <c:pt idx="1818">
                  <c:v>80</c:v>
                </c:pt>
                <c:pt idx="1819">
                  <c:v>87</c:v>
                </c:pt>
                <c:pt idx="1820">
                  <c:v>106</c:v>
                </c:pt>
                <c:pt idx="1821">
                  <c:v>83</c:v>
                </c:pt>
                <c:pt idx="1822">
                  <c:v>93</c:v>
                </c:pt>
                <c:pt idx="1823">
                  <c:v>94</c:v>
                </c:pt>
                <c:pt idx="1824">
                  <c:v>88</c:v>
                </c:pt>
                <c:pt idx="1825">
                  <c:v>90</c:v>
                </c:pt>
                <c:pt idx="1826">
                  <c:v>98</c:v>
                </c:pt>
                <c:pt idx="1827">
                  <c:v>102</c:v>
                </c:pt>
                <c:pt idx="1828">
                  <c:v>93</c:v>
                </c:pt>
                <c:pt idx="1829">
                  <c:v>95</c:v>
                </c:pt>
                <c:pt idx="1830">
                  <c:v>102</c:v>
                </c:pt>
                <c:pt idx="1831">
                  <c:v>91</c:v>
                </c:pt>
                <c:pt idx="1832">
                  <c:v>74</c:v>
                </c:pt>
                <c:pt idx="1833">
                  <c:v>93</c:v>
                </c:pt>
                <c:pt idx="1834">
                  <c:v>97</c:v>
                </c:pt>
                <c:pt idx="1835">
                  <c:v>85</c:v>
                </c:pt>
                <c:pt idx="1836">
                  <c:v>105</c:v>
                </c:pt>
                <c:pt idx="1837">
                  <c:v>100</c:v>
                </c:pt>
                <c:pt idx="1838">
                  <c:v>83</c:v>
                </c:pt>
                <c:pt idx="1839">
                  <c:v>95</c:v>
                </c:pt>
                <c:pt idx="1840">
                  <c:v>85</c:v>
                </c:pt>
                <c:pt idx="1841">
                  <c:v>105</c:v>
                </c:pt>
                <c:pt idx="1842">
                  <c:v>86</c:v>
                </c:pt>
                <c:pt idx="1843">
                  <c:v>97</c:v>
                </c:pt>
                <c:pt idx="1844">
                  <c:v>100</c:v>
                </c:pt>
                <c:pt idx="1845">
                  <c:v>99</c:v>
                </c:pt>
                <c:pt idx="1846">
                  <c:v>95</c:v>
                </c:pt>
                <c:pt idx="1847">
                  <c:v>87</c:v>
                </c:pt>
                <c:pt idx="1848">
                  <c:v>94</c:v>
                </c:pt>
                <c:pt idx="1849">
                  <c:v>81</c:v>
                </c:pt>
                <c:pt idx="1850">
                  <c:v>111</c:v>
                </c:pt>
                <c:pt idx="1851">
                  <c:v>95</c:v>
                </c:pt>
                <c:pt idx="1852">
                  <c:v>95</c:v>
                </c:pt>
                <c:pt idx="1853">
                  <c:v>90</c:v>
                </c:pt>
                <c:pt idx="1854">
                  <c:v>94</c:v>
                </c:pt>
                <c:pt idx="1855">
                  <c:v>86</c:v>
                </c:pt>
                <c:pt idx="1856">
                  <c:v>86</c:v>
                </c:pt>
                <c:pt idx="1857">
                  <c:v>90</c:v>
                </c:pt>
                <c:pt idx="1858">
                  <c:v>101</c:v>
                </c:pt>
                <c:pt idx="1859">
                  <c:v>90</c:v>
                </c:pt>
                <c:pt idx="1860">
                  <c:v>87</c:v>
                </c:pt>
                <c:pt idx="1861">
                  <c:v>86</c:v>
                </c:pt>
                <c:pt idx="1862">
                  <c:v>84</c:v>
                </c:pt>
                <c:pt idx="1863">
                  <c:v>101</c:v>
                </c:pt>
                <c:pt idx="1864">
                  <c:v>97</c:v>
                </c:pt>
                <c:pt idx="1865">
                  <c:v>87</c:v>
                </c:pt>
                <c:pt idx="1866">
                  <c:v>80</c:v>
                </c:pt>
                <c:pt idx="1867">
                  <c:v>94</c:v>
                </c:pt>
                <c:pt idx="1868">
                  <c:v>94</c:v>
                </c:pt>
                <c:pt idx="1869">
                  <c:v>94</c:v>
                </c:pt>
                <c:pt idx="1870">
                  <c:v>97</c:v>
                </c:pt>
                <c:pt idx="1871">
                  <c:v>100</c:v>
                </c:pt>
                <c:pt idx="1872">
                  <c:v>77</c:v>
                </c:pt>
                <c:pt idx="1873">
                  <c:v>84</c:v>
                </c:pt>
                <c:pt idx="1874">
                  <c:v>84</c:v>
                </c:pt>
                <c:pt idx="1875">
                  <c:v>93</c:v>
                </c:pt>
                <c:pt idx="1876">
                  <c:v>87</c:v>
                </c:pt>
                <c:pt idx="1877">
                  <c:v>105</c:v>
                </c:pt>
                <c:pt idx="1878">
                  <c:v>91</c:v>
                </c:pt>
                <c:pt idx="1879">
                  <c:v>79</c:v>
                </c:pt>
                <c:pt idx="1880">
                  <c:v>96</c:v>
                </c:pt>
                <c:pt idx="1881">
                  <c:v>85</c:v>
                </c:pt>
                <c:pt idx="1882">
                  <c:v>87</c:v>
                </c:pt>
                <c:pt idx="1883">
                  <c:v>81</c:v>
                </c:pt>
                <c:pt idx="1884">
                  <c:v>93</c:v>
                </c:pt>
                <c:pt idx="1885">
                  <c:v>83</c:v>
                </c:pt>
                <c:pt idx="1886">
                  <c:v>94</c:v>
                </c:pt>
                <c:pt idx="1887">
                  <c:v>71</c:v>
                </c:pt>
                <c:pt idx="1888">
                  <c:v>84</c:v>
                </c:pt>
                <c:pt idx="1889">
                  <c:v>95</c:v>
                </c:pt>
                <c:pt idx="1890">
                  <c:v>80</c:v>
                </c:pt>
                <c:pt idx="1891">
                  <c:v>89</c:v>
                </c:pt>
                <c:pt idx="1892">
                  <c:v>84</c:v>
                </c:pt>
                <c:pt idx="1893">
                  <c:v>90</c:v>
                </c:pt>
                <c:pt idx="1894">
                  <c:v>102</c:v>
                </c:pt>
                <c:pt idx="1895">
                  <c:v>100</c:v>
                </c:pt>
                <c:pt idx="1896">
                  <c:v>104</c:v>
                </c:pt>
                <c:pt idx="1897">
                  <c:v>105</c:v>
                </c:pt>
                <c:pt idx="1898">
                  <c:v>90</c:v>
                </c:pt>
                <c:pt idx="1899">
                  <c:v>77</c:v>
                </c:pt>
                <c:pt idx="1900">
                  <c:v>87</c:v>
                </c:pt>
                <c:pt idx="1901">
                  <c:v>71</c:v>
                </c:pt>
                <c:pt idx="1902">
                  <c:v>83</c:v>
                </c:pt>
                <c:pt idx="1903">
                  <c:v>90</c:v>
                </c:pt>
                <c:pt idx="1904">
                  <c:v>93</c:v>
                </c:pt>
                <c:pt idx="1905">
                  <c:v>95</c:v>
                </c:pt>
                <c:pt idx="1906">
                  <c:v>79</c:v>
                </c:pt>
                <c:pt idx="1907">
                  <c:v>95</c:v>
                </c:pt>
                <c:pt idx="1908">
                  <c:v>93</c:v>
                </c:pt>
                <c:pt idx="1909">
                  <c:v>88</c:v>
                </c:pt>
                <c:pt idx="1910">
                  <c:v>85</c:v>
                </c:pt>
                <c:pt idx="1911">
                  <c:v>110</c:v>
                </c:pt>
                <c:pt idx="1912">
                  <c:v>94</c:v>
                </c:pt>
                <c:pt idx="1913">
                  <c:v>111</c:v>
                </c:pt>
                <c:pt idx="1914">
                  <c:v>108</c:v>
                </c:pt>
                <c:pt idx="1915">
                  <c:v>85</c:v>
                </c:pt>
                <c:pt idx="1916">
                  <c:v>114</c:v>
                </c:pt>
                <c:pt idx="1917">
                  <c:v>92</c:v>
                </c:pt>
                <c:pt idx="1918">
                  <c:v>88</c:v>
                </c:pt>
                <c:pt idx="1919">
                  <c:v>90</c:v>
                </c:pt>
                <c:pt idx="1920">
                  <c:v>114</c:v>
                </c:pt>
                <c:pt idx="1921">
                  <c:v>83</c:v>
                </c:pt>
                <c:pt idx="1922">
                  <c:v>92</c:v>
                </c:pt>
                <c:pt idx="1923">
                  <c:v>84</c:v>
                </c:pt>
                <c:pt idx="1924">
                  <c:v>91</c:v>
                </c:pt>
                <c:pt idx="1925">
                  <c:v>107</c:v>
                </c:pt>
                <c:pt idx="1926">
                  <c:v>88</c:v>
                </c:pt>
                <c:pt idx="1927">
                  <c:v>105</c:v>
                </c:pt>
                <c:pt idx="1928">
                  <c:v>100</c:v>
                </c:pt>
                <c:pt idx="1929">
                  <c:v>95</c:v>
                </c:pt>
                <c:pt idx="1930">
                  <c:v>100</c:v>
                </c:pt>
                <c:pt idx="1931">
                  <c:v>81</c:v>
                </c:pt>
                <c:pt idx="1932">
                  <c:v>105</c:v>
                </c:pt>
                <c:pt idx="1933">
                  <c:v>77</c:v>
                </c:pt>
                <c:pt idx="1934">
                  <c:v>106</c:v>
                </c:pt>
                <c:pt idx="1935">
                  <c:v>92</c:v>
                </c:pt>
                <c:pt idx="1936">
                  <c:v>81</c:v>
                </c:pt>
                <c:pt idx="1937">
                  <c:v>90</c:v>
                </c:pt>
                <c:pt idx="1938">
                  <c:v>91</c:v>
                </c:pt>
                <c:pt idx="1939">
                  <c:v>107</c:v>
                </c:pt>
                <c:pt idx="1940">
                  <c:v>108</c:v>
                </c:pt>
                <c:pt idx="1941">
                  <c:v>92</c:v>
                </c:pt>
                <c:pt idx="1942">
                  <c:v>93</c:v>
                </c:pt>
                <c:pt idx="1943">
                  <c:v>105</c:v>
                </c:pt>
                <c:pt idx="1944">
                  <c:v>88</c:v>
                </c:pt>
                <c:pt idx="1945">
                  <c:v>84</c:v>
                </c:pt>
                <c:pt idx="1946">
                  <c:v>97</c:v>
                </c:pt>
                <c:pt idx="1947">
                  <c:v>80</c:v>
                </c:pt>
                <c:pt idx="1948">
                  <c:v>98</c:v>
                </c:pt>
                <c:pt idx="1949">
                  <c:v>85</c:v>
                </c:pt>
                <c:pt idx="1950">
                  <c:v>83</c:v>
                </c:pt>
                <c:pt idx="1951">
                  <c:v>104</c:v>
                </c:pt>
                <c:pt idx="1952">
                  <c:v>107</c:v>
                </c:pt>
                <c:pt idx="1953">
                  <c:v>89</c:v>
                </c:pt>
                <c:pt idx="1954">
                  <c:v>105</c:v>
                </c:pt>
                <c:pt idx="1955">
                  <c:v>91</c:v>
                </c:pt>
                <c:pt idx="1956">
                  <c:v>85</c:v>
                </c:pt>
                <c:pt idx="1957">
                  <c:v>85</c:v>
                </c:pt>
                <c:pt idx="1958">
                  <c:v>88</c:v>
                </c:pt>
                <c:pt idx="1959">
                  <c:v>110</c:v>
                </c:pt>
                <c:pt idx="1960">
                  <c:v>92</c:v>
                </c:pt>
                <c:pt idx="1961">
                  <c:v>105</c:v>
                </c:pt>
                <c:pt idx="1962">
                  <c:v>99</c:v>
                </c:pt>
                <c:pt idx="1963">
                  <c:v>80</c:v>
                </c:pt>
                <c:pt idx="1964">
                  <c:v>74</c:v>
                </c:pt>
                <c:pt idx="1965">
                  <c:v>78</c:v>
                </c:pt>
                <c:pt idx="1966">
                  <c:v>97</c:v>
                </c:pt>
                <c:pt idx="1967">
                  <c:v>98</c:v>
                </c:pt>
                <c:pt idx="1968">
                  <c:v>105</c:v>
                </c:pt>
                <c:pt idx="1969">
                  <c:v>84</c:v>
                </c:pt>
                <c:pt idx="1970">
                  <c:v>87</c:v>
                </c:pt>
                <c:pt idx="1971">
                  <c:v>82</c:v>
                </c:pt>
                <c:pt idx="1972">
                  <c:v>97</c:v>
                </c:pt>
                <c:pt idx="1973">
                  <c:v>94</c:v>
                </c:pt>
                <c:pt idx="1974">
                  <c:v>75</c:v>
                </c:pt>
                <c:pt idx="1975">
                  <c:v>107</c:v>
                </c:pt>
                <c:pt idx="1976">
                  <c:v>79</c:v>
                </c:pt>
                <c:pt idx="1977">
                  <c:v>99</c:v>
                </c:pt>
                <c:pt idx="1978">
                  <c:v>83</c:v>
                </c:pt>
                <c:pt idx="1979">
                  <c:v>104</c:v>
                </c:pt>
                <c:pt idx="1980">
                  <c:v>75</c:v>
                </c:pt>
                <c:pt idx="1981">
                  <c:v>115</c:v>
                </c:pt>
                <c:pt idx="1982">
                  <c:v>81</c:v>
                </c:pt>
                <c:pt idx="1983">
                  <c:v>105</c:v>
                </c:pt>
                <c:pt idx="1984">
                  <c:v>94</c:v>
                </c:pt>
                <c:pt idx="1985">
                  <c:v>84</c:v>
                </c:pt>
                <c:pt idx="1986">
                  <c:v>93</c:v>
                </c:pt>
                <c:pt idx="1987">
                  <c:v>97</c:v>
                </c:pt>
                <c:pt idx="1988">
                  <c:v>92</c:v>
                </c:pt>
                <c:pt idx="1989">
                  <c:v>80</c:v>
                </c:pt>
                <c:pt idx="1990">
                  <c:v>83</c:v>
                </c:pt>
                <c:pt idx="1991">
                  <c:v>81</c:v>
                </c:pt>
                <c:pt idx="1992">
                  <c:v>94</c:v>
                </c:pt>
                <c:pt idx="1993">
                  <c:v>84</c:v>
                </c:pt>
                <c:pt idx="1994">
                  <c:v>98</c:v>
                </c:pt>
                <c:pt idx="1995">
                  <c:v>90</c:v>
                </c:pt>
                <c:pt idx="1996">
                  <c:v>94</c:v>
                </c:pt>
                <c:pt idx="1997">
                  <c:v>109</c:v>
                </c:pt>
                <c:pt idx="1998">
                  <c:v>96</c:v>
                </c:pt>
                <c:pt idx="1999">
                  <c:v>103</c:v>
                </c:pt>
                <c:pt idx="2000">
                  <c:v>98</c:v>
                </c:pt>
                <c:pt idx="2001">
                  <c:v>85</c:v>
                </c:pt>
                <c:pt idx="2002">
                  <c:v>93</c:v>
                </c:pt>
                <c:pt idx="2003">
                  <c:v>84</c:v>
                </c:pt>
                <c:pt idx="2004">
                  <c:v>110</c:v>
                </c:pt>
                <c:pt idx="2005">
                  <c:v>96</c:v>
                </c:pt>
                <c:pt idx="2006">
                  <c:v>97</c:v>
                </c:pt>
                <c:pt idx="2007">
                  <c:v>101</c:v>
                </c:pt>
                <c:pt idx="2008">
                  <c:v>94</c:v>
                </c:pt>
                <c:pt idx="2009">
                  <c:v>94</c:v>
                </c:pt>
                <c:pt idx="2010">
                  <c:v>116</c:v>
                </c:pt>
                <c:pt idx="2011">
                  <c:v>130</c:v>
                </c:pt>
                <c:pt idx="2012">
                  <c:v>90</c:v>
                </c:pt>
                <c:pt idx="2013">
                  <c:v>94</c:v>
                </c:pt>
                <c:pt idx="2014">
                  <c:v>72</c:v>
                </c:pt>
                <c:pt idx="2015">
                  <c:v>96</c:v>
                </c:pt>
                <c:pt idx="2016">
                  <c:v>82</c:v>
                </c:pt>
                <c:pt idx="2017">
                  <c:v>93</c:v>
                </c:pt>
                <c:pt idx="2018">
                  <c:v>89</c:v>
                </c:pt>
                <c:pt idx="2019">
                  <c:v>98</c:v>
                </c:pt>
                <c:pt idx="2020">
                  <c:v>105</c:v>
                </c:pt>
                <c:pt idx="2021">
                  <c:v>95</c:v>
                </c:pt>
                <c:pt idx="2022">
                  <c:v>107</c:v>
                </c:pt>
                <c:pt idx="2023">
                  <c:v>85</c:v>
                </c:pt>
                <c:pt idx="2024">
                  <c:v>117</c:v>
                </c:pt>
                <c:pt idx="2025">
                  <c:v>106</c:v>
                </c:pt>
                <c:pt idx="2026">
                  <c:v>78</c:v>
                </c:pt>
                <c:pt idx="2027">
                  <c:v>106</c:v>
                </c:pt>
                <c:pt idx="2028">
                  <c:v>94</c:v>
                </c:pt>
                <c:pt idx="2029">
                  <c:v>93</c:v>
                </c:pt>
                <c:pt idx="2030">
                  <c:v>88</c:v>
                </c:pt>
                <c:pt idx="2031">
                  <c:v>84</c:v>
                </c:pt>
                <c:pt idx="2032">
                  <c:v>96</c:v>
                </c:pt>
                <c:pt idx="2033">
                  <c:v>96</c:v>
                </c:pt>
                <c:pt idx="2034">
                  <c:v>116</c:v>
                </c:pt>
                <c:pt idx="2035">
                  <c:v>77</c:v>
                </c:pt>
                <c:pt idx="2036">
                  <c:v>104</c:v>
                </c:pt>
                <c:pt idx="2037">
                  <c:v>105</c:v>
                </c:pt>
                <c:pt idx="2038">
                  <c:v>90</c:v>
                </c:pt>
                <c:pt idx="2039">
                  <c:v>96</c:v>
                </c:pt>
                <c:pt idx="2040">
                  <c:v>73</c:v>
                </c:pt>
                <c:pt idx="2041">
                  <c:v>97</c:v>
                </c:pt>
                <c:pt idx="2042">
                  <c:v>94</c:v>
                </c:pt>
                <c:pt idx="2043">
                  <c:v>80</c:v>
                </c:pt>
                <c:pt idx="2044">
                  <c:v>101</c:v>
                </c:pt>
                <c:pt idx="2045">
                  <c:v>85</c:v>
                </c:pt>
                <c:pt idx="2046">
                  <c:v>108</c:v>
                </c:pt>
                <c:pt idx="2047">
                  <c:v>85</c:v>
                </c:pt>
                <c:pt idx="2048">
                  <c:v>86</c:v>
                </c:pt>
                <c:pt idx="2049">
                  <c:v>97</c:v>
                </c:pt>
                <c:pt idx="2050">
                  <c:v>83</c:v>
                </c:pt>
                <c:pt idx="2051">
                  <c:v>96</c:v>
                </c:pt>
                <c:pt idx="2052">
                  <c:v>94</c:v>
                </c:pt>
                <c:pt idx="2053">
                  <c:v>99</c:v>
                </c:pt>
                <c:pt idx="2054">
                  <c:v>114</c:v>
                </c:pt>
                <c:pt idx="2055">
                  <c:v>94</c:v>
                </c:pt>
                <c:pt idx="2056">
                  <c:v>109</c:v>
                </c:pt>
                <c:pt idx="2057">
                  <c:v>107</c:v>
                </c:pt>
                <c:pt idx="2058">
                  <c:v>94</c:v>
                </c:pt>
                <c:pt idx="2059">
                  <c:v>88</c:v>
                </c:pt>
                <c:pt idx="2060">
                  <c:v>103</c:v>
                </c:pt>
                <c:pt idx="2061">
                  <c:v>97</c:v>
                </c:pt>
                <c:pt idx="2062">
                  <c:v>93</c:v>
                </c:pt>
                <c:pt idx="2063">
                  <c:v>75</c:v>
                </c:pt>
                <c:pt idx="2064">
                  <c:v>78</c:v>
                </c:pt>
                <c:pt idx="2065">
                  <c:v>90</c:v>
                </c:pt>
                <c:pt idx="2066">
                  <c:v>116</c:v>
                </c:pt>
                <c:pt idx="2067">
                  <c:v>109</c:v>
                </c:pt>
                <c:pt idx="2068">
                  <c:v>78</c:v>
                </c:pt>
                <c:pt idx="2069">
                  <c:v>93</c:v>
                </c:pt>
                <c:pt idx="2070">
                  <c:v>78</c:v>
                </c:pt>
                <c:pt idx="2071">
                  <c:v>96</c:v>
                </c:pt>
                <c:pt idx="2072">
                  <c:v>99</c:v>
                </c:pt>
                <c:pt idx="2073">
                  <c:v>92</c:v>
                </c:pt>
                <c:pt idx="2074">
                  <c:v>80</c:v>
                </c:pt>
                <c:pt idx="2075">
                  <c:v>78</c:v>
                </c:pt>
                <c:pt idx="2076">
                  <c:v>81</c:v>
                </c:pt>
                <c:pt idx="2077">
                  <c:v>93</c:v>
                </c:pt>
                <c:pt idx="2078">
                  <c:v>96</c:v>
                </c:pt>
                <c:pt idx="2079">
                  <c:v>95</c:v>
                </c:pt>
                <c:pt idx="2080">
                  <c:v>87</c:v>
                </c:pt>
                <c:pt idx="2081">
                  <c:v>92</c:v>
                </c:pt>
                <c:pt idx="2082">
                  <c:v>85</c:v>
                </c:pt>
                <c:pt idx="2083">
                  <c:v>110</c:v>
                </c:pt>
                <c:pt idx="2084">
                  <c:v>96</c:v>
                </c:pt>
                <c:pt idx="2085">
                  <c:v>101</c:v>
                </c:pt>
                <c:pt idx="2086">
                  <c:v>106</c:v>
                </c:pt>
                <c:pt idx="2087">
                  <c:v>83</c:v>
                </c:pt>
                <c:pt idx="2088">
                  <c:v>90</c:v>
                </c:pt>
                <c:pt idx="2089">
                  <c:v>108</c:v>
                </c:pt>
                <c:pt idx="2090">
                  <c:v>84</c:v>
                </c:pt>
                <c:pt idx="2091">
                  <c:v>89</c:v>
                </c:pt>
                <c:pt idx="2092">
                  <c:v>97</c:v>
                </c:pt>
                <c:pt idx="2093">
                  <c:v>100</c:v>
                </c:pt>
                <c:pt idx="2094">
                  <c:v>89</c:v>
                </c:pt>
                <c:pt idx="2095">
                  <c:v>99</c:v>
                </c:pt>
                <c:pt idx="2096">
                  <c:v>101</c:v>
                </c:pt>
                <c:pt idx="2097">
                  <c:v>72</c:v>
                </c:pt>
                <c:pt idx="2098">
                  <c:v>98</c:v>
                </c:pt>
                <c:pt idx="2099">
                  <c:v>110</c:v>
                </c:pt>
                <c:pt idx="2100">
                  <c:v>109</c:v>
                </c:pt>
                <c:pt idx="2101">
                  <c:v>92</c:v>
                </c:pt>
                <c:pt idx="2102">
                  <c:v>109</c:v>
                </c:pt>
                <c:pt idx="2103">
                  <c:v>98</c:v>
                </c:pt>
                <c:pt idx="2104">
                  <c:v>85</c:v>
                </c:pt>
                <c:pt idx="2105">
                  <c:v>95</c:v>
                </c:pt>
                <c:pt idx="2106">
                  <c:v>103</c:v>
                </c:pt>
                <c:pt idx="2107">
                  <c:v>93</c:v>
                </c:pt>
                <c:pt idx="2108">
                  <c:v>94</c:v>
                </c:pt>
                <c:pt idx="2109">
                  <c:v>95</c:v>
                </c:pt>
                <c:pt idx="2110">
                  <c:v>87</c:v>
                </c:pt>
                <c:pt idx="2111">
                  <c:v>108</c:v>
                </c:pt>
                <c:pt idx="2112">
                  <c:v>85</c:v>
                </c:pt>
                <c:pt idx="2113">
                  <c:v>101</c:v>
                </c:pt>
                <c:pt idx="2114">
                  <c:v>102</c:v>
                </c:pt>
                <c:pt idx="2115">
                  <c:v>108</c:v>
                </c:pt>
                <c:pt idx="2116">
                  <c:v>100</c:v>
                </c:pt>
                <c:pt idx="2117">
                  <c:v>89</c:v>
                </c:pt>
                <c:pt idx="2118">
                  <c:v>86</c:v>
                </c:pt>
                <c:pt idx="2119">
                  <c:v>99</c:v>
                </c:pt>
                <c:pt idx="2120">
                  <c:v>95</c:v>
                </c:pt>
                <c:pt idx="2121">
                  <c:v>69</c:v>
                </c:pt>
                <c:pt idx="2122">
                  <c:v>95</c:v>
                </c:pt>
                <c:pt idx="2123">
                  <c:v>95</c:v>
                </c:pt>
                <c:pt idx="2124">
                  <c:v>111</c:v>
                </c:pt>
                <c:pt idx="2125">
                  <c:v>80</c:v>
                </c:pt>
                <c:pt idx="2126">
                  <c:v>85</c:v>
                </c:pt>
                <c:pt idx="2127">
                  <c:v>103</c:v>
                </c:pt>
                <c:pt idx="2128">
                  <c:v>104</c:v>
                </c:pt>
                <c:pt idx="2129">
                  <c:v>98</c:v>
                </c:pt>
                <c:pt idx="2130">
                  <c:v>88</c:v>
                </c:pt>
                <c:pt idx="2131">
                  <c:v>98</c:v>
                </c:pt>
                <c:pt idx="2132">
                  <c:v>82</c:v>
                </c:pt>
                <c:pt idx="2133">
                  <c:v>87</c:v>
                </c:pt>
                <c:pt idx="2134">
                  <c:v>81</c:v>
                </c:pt>
                <c:pt idx="2135">
                  <c:v>85</c:v>
                </c:pt>
                <c:pt idx="2136">
                  <c:v>94</c:v>
                </c:pt>
                <c:pt idx="2137">
                  <c:v>94</c:v>
                </c:pt>
                <c:pt idx="2138">
                  <c:v>93</c:v>
                </c:pt>
                <c:pt idx="2139">
                  <c:v>79</c:v>
                </c:pt>
                <c:pt idx="2140">
                  <c:v>86</c:v>
                </c:pt>
                <c:pt idx="2141">
                  <c:v>101</c:v>
                </c:pt>
                <c:pt idx="2142">
                  <c:v>98</c:v>
                </c:pt>
                <c:pt idx="2143">
                  <c:v>98</c:v>
                </c:pt>
                <c:pt idx="2144">
                  <c:v>80</c:v>
                </c:pt>
                <c:pt idx="2145">
                  <c:v>102</c:v>
                </c:pt>
                <c:pt idx="2146">
                  <c:v>110</c:v>
                </c:pt>
                <c:pt idx="2147">
                  <c:v>104</c:v>
                </c:pt>
                <c:pt idx="2148">
                  <c:v>89</c:v>
                </c:pt>
                <c:pt idx="2149">
                  <c:v>90</c:v>
                </c:pt>
                <c:pt idx="2150">
                  <c:v>91</c:v>
                </c:pt>
                <c:pt idx="2151">
                  <c:v>82</c:v>
                </c:pt>
                <c:pt idx="2152">
                  <c:v>91</c:v>
                </c:pt>
                <c:pt idx="2153">
                  <c:v>70</c:v>
                </c:pt>
                <c:pt idx="2154">
                  <c:v>98</c:v>
                </c:pt>
                <c:pt idx="2155">
                  <c:v>105</c:v>
                </c:pt>
                <c:pt idx="2156">
                  <c:v>82</c:v>
                </c:pt>
                <c:pt idx="2157">
                  <c:v>104</c:v>
                </c:pt>
                <c:pt idx="2158">
                  <c:v>107</c:v>
                </c:pt>
                <c:pt idx="2159">
                  <c:v>86</c:v>
                </c:pt>
                <c:pt idx="2160">
                  <c:v>86</c:v>
                </c:pt>
                <c:pt idx="2161">
                  <c:v>82</c:v>
                </c:pt>
                <c:pt idx="2162">
                  <c:v>89</c:v>
                </c:pt>
                <c:pt idx="2163">
                  <c:v>95</c:v>
                </c:pt>
                <c:pt idx="2164">
                  <c:v>88</c:v>
                </c:pt>
                <c:pt idx="2165">
                  <c:v>92</c:v>
                </c:pt>
                <c:pt idx="2166">
                  <c:v>89</c:v>
                </c:pt>
                <c:pt idx="2167">
                  <c:v>95</c:v>
                </c:pt>
                <c:pt idx="2168">
                  <c:v>89</c:v>
                </c:pt>
                <c:pt idx="2169">
                  <c:v>114</c:v>
                </c:pt>
                <c:pt idx="2170">
                  <c:v>94</c:v>
                </c:pt>
                <c:pt idx="2171">
                  <c:v>104</c:v>
                </c:pt>
                <c:pt idx="2172">
                  <c:v>107</c:v>
                </c:pt>
                <c:pt idx="2173">
                  <c:v>90</c:v>
                </c:pt>
                <c:pt idx="2174">
                  <c:v>80</c:v>
                </c:pt>
                <c:pt idx="2175">
                  <c:v>96</c:v>
                </c:pt>
                <c:pt idx="2176">
                  <c:v>98</c:v>
                </c:pt>
                <c:pt idx="2177">
                  <c:v>83</c:v>
                </c:pt>
                <c:pt idx="2178">
                  <c:v>104</c:v>
                </c:pt>
                <c:pt idx="2179">
                  <c:v>106</c:v>
                </c:pt>
                <c:pt idx="2180">
                  <c:v>96</c:v>
                </c:pt>
                <c:pt idx="2181">
                  <c:v>83</c:v>
                </c:pt>
                <c:pt idx="2182">
                  <c:v>81</c:v>
                </c:pt>
                <c:pt idx="2183">
                  <c:v>98</c:v>
                </c:pt>
                <c:pt idx="2184">
                  <c:v>92</c:v>
                </c:pt>
                <c:pt idx="2185">
                  <c:v>99</c:v>
                </c:pt>
                <c:pt idx="2186">
                  <c:v>96</c:v>
                </c:pt>
                <c:pt idx="2187">
                  <c:v>90</c:v>
                </c:pt>
                <c:pt idx="2188">
                  <c:v>93</c:v>
                </c:pt>
                <c:pt idx="2189">
                  <c:v>96</c:v>
                </c:pt>
                <c:pt idx="2190">
                  <c:v>97</c:v>
                </c:pt>
                <c:pt idx="2191">
                  <c:v>92</c:v>
                </c:pt>
                <c:pt idx="2192">
                  <c:v>105</c:v>
                </c:pt>
                <c:pt idx="2193">
                  <c:v>95</c:v>
                </c:pt>
                <c:pt idx="2194">
                  <c:v>108</c:v>
                </c:pt>
                <c:pt idx="2195">
                  <c:v>102</c:v>
                </c:pt>
                <c:pt idx="2196">
                  <c:v>83</c:v>
                </c:pt>
                <c:pt idx="2197">
                  <c:v>97</c:v>
                </c:pt>
                <c:pt idx="2198">
                  <c:v>55</c:v>
                </c:pt>
                <c:pt idx="2199">
                  <c:v>93</c:v>
                </c:pt>
                <c:pt idx="2200">
                  <c:v>90</c:v>
                </c:pt>
                <c:pt idx="2201">
                  <c:v>95</c:v>
                </c:pt>
                <c:pt idx="2202">
                  <c:v>91</c:v>
                </c:pt>
                <c:pt idx="2203">
                  <c:v>81</c:v>
                </c:pt>
                <c:pt idx="2204">
                  <c:v>94</c:v>
                </c:pt>
                <c:pt idx="2205">
                  <c:v>91</c:v>
                </c:pt>
                <c:pt idx="2206">
                  <c:v>96</c:v>
                </c:pt>
                <c:pt idx="2207">
                  <c:v>88</c:v>
                </c:pt>
                <c:pt idx="2208">
                  <c:v>96</c:v>
                </c:pt>
                <c:pt idx="2209">
                  <c:v>89</c:v>
                </c:pt>
                <c:pt idx="2210">
                  <c:v>87</c:v>
                </c:pt>
                <c:pt idx="2211">
                  <c:v>107</c:v>
                </c:pt>
                <c:pt idx="2212">
                  <c:v>111</c:v>
                </c:pt>
                <c:pt idx="2213">
                  <c:v>98</c:v>
                </c:pt>
                <c:pt idx="2214">
                  <c:v>97</c:v>
                </c:pt>
                <c:pt idx="2215">
                  <c:v>85</c:v>
                </c:pt>
                <c:pt idx="2216">
                  <c:v>105</c:v>
                </c:pt>
                <c:pt idx="2217">
                  <c:v>94</c:v>
                </c:pt>
                <c:pt idx="2218">
                  <c:v>83</c:v>
                </c:pt>
                <c:pt idx="2219">
                  <c:v>104</c:v>
                </c:pt>
                <c:pt idx="2220">
                  <c:v>96</c:v>
                </c:pt>
                <c:pt idx="2221">
                  <c:v>113</c:v>
                </c:pt>
                <c:pt idx="2222">
                  <c:v>102</c:v>
                </c:pt>
                <c:pt idx="2223">
                  <c:v>94</c:v>
                </c:pt>
                <c:pt idx="2224">
                  <c:v>117</c:v>
                </c:pt>
                <c:pt idx="2225">
                  <c:v>96</c:v>
                </c:pt>
                <c:pt idx="2226">
                  <c:v>71</c:v>
                </c:pt>
                <c:pt idx="2227">
                  <c:v>111</c:v>
                </c:pt>
                <c:pt idx="2228">
                  <c:v>106</c:v>
                </c:pt>
                <c:pt idx="2229">
                  <c:v>97</c:v>
                </c:pt>
                <c:pt idx="2230">
                  <c:v>100</c:v>
                </c:pt>
                <c:pt idx="2231">
                  <c:v>83</c:v>
                </c:pt>
                <c:pt idx="2232">
                  <c:v>98</c:v>
                </c:pt>
                <c:pt idx="2233">
                  <c:v>94</c:v>
                </c:pt>
                <c:pt idx="2234">
                  <c:v>86</c:v>
                </c:pt>
                <c:pt idx="2235">
                  <c:v>90</c:v>
                </c:pt>
                <c:pt idx="2236">
                  <c:v>96</c:v>
                </c:pt>
                <c:pt idx="2237">
                  <c:v>90</c:v>
                </c:pt>
                <c:pt idx="2238">
                  <c:v>69</c:v>
                </c:pt>
                <c:pt idx="2239">
                  <c:v>91</c:v>
                </c:pt>
                <c:pt idx="2240">
                  <c:v>79</c:v>
                </c:pt>
                <c:pt idx="2241">
                  <c:v>96</c:v>
                </c:pt>
                <c:pt idx="2242">
                  <c:v>95</c:v>
                </c:pt>
                <c:pt idx="2243">
                  <c:v>96</c:v>
                </c:pt>
                <c:pt idx="2244">
                  <c:v>99</c:v>
                </c:pt>
                <c:pt idx="2245">
                  <c:v>97</c:v>
                </c:pt>
                <c:pt idx="2246">
                  <c:v>98</c:v>
                </c:pt>
                <c:pt idx="2247">
                  <c:v>94</c:v>
                </c:pt>
                <c:pt idx="2248">
                  <c:v>98</c:v>
                </c:pt>
                <c:pt idx="2249">
                  <c:v>85</c:v>
                </c:pt>
                <c:pt idx="2250">
                  <c:v>89</c:v>
                </c:pt>
                <c:pt idx="2251">
                  <c:v>82</c:v>
                </c:pt>
                <c:pt idx="2252">
                  <c:v>94</c:v>
                </c:pt>
                <c:pt idx="2253">
                  <c:v>93</c:v>
                </c:pt>
                <c:pt idx="2254">
                  <c:v>92</c:v>
                </c:pt>
                <c:pt idx="2255">
                  <c:v>91</c:v>
                </c:pt>
                <c:pt idx="2256">
                  <c:v>85</c:v>
                </c:pt>
                <c:pt idx="2257">
                  <c:v>99</c:v>
                </c:pt>
                <c:pt idx="2258">
                  <c:v>82</c:v>
                </c:pt>
                <c:pt idx="2259">
                  <c:v>108</c:v>
                </c:pt>
                <c:pt idx="2260">
                  <c:v>95</c:v>
                </c:pt>
                <c:pt idx="2261">
                  <c:v>94</c:v>
                </c:pt>
                <c:pt idx="2262">
                  <c:v>99</c:v>
                </c:pt>
                <c:pt idx="2263">
                  <c:v>103</c:v>
                </c:pt>
                <c:pt idx="2264">
                  <c:v>113</c:v>
                </c:pt>
                <c:pt idx="2265">
                  <c:v>97</c:v>
                </c:pt>
                <c:pt idx="2266">
                  <c:v>92</c:v>
                </c:pt>
                <c:pt idx="2267">
                  <c:v>97</c:v>
                </c:pt>
                <c:pt idx="2268">
                  <c:v>90</c:v>
                </c:pt>
                <c:pt idx="2269">
                  <c:v>94</c:v>
                </c:pt>
                <c:pt idx="2270">
                  <c:v>90</c:v>
                </c:pt>
                <c:pt idx="2271">
                  <c:v>95</c:v>
                </c:pt>
                <c:pt idx="2272">
                  <c:v>94</c:v>
                </c:pt>
                <c:pt idx="2273">
                  <c:v>89</c:v>
                </c:pt>
                <c:pt idx="2274">
                  <c:v>92</c:v>
                </c:pt>
                <c:pt idx="2275">
                  <c:v>105</c:v>
                </c:pt>
                <c:pt idx="2276">
                  <c:v>85</c:v>
                </c:pt>
                <c:pt idx="2277">
                  <c:v>86</c:v>
                </c:pt>
                <c:pt idx="2278">
                  <c:v>83</c:v>
                </c:pt>
                <c:pt idx="2279">
                  <c:v>96</c:v>
                </c:pt>
                <c:pt idx="2280">
                  <c:v>87</c:v>
                </c:pt>
                <c:pt idx="2281">
                  <c:v>95</c:v>
                </c:pt>
                <c:pt idx="2282">
                  <c:v>83</c:v>
                </c:pt>
                <c:pt idx="2283">
                  <c:v>95</c:v>
                </c:pt>
                <c:pt idx="2284">
                  <c:v>83</c:v>
                </c:pt>
                <c:pt idx="2285">
                  <c:v>101</c:v>
                </c:pt>
                <c:pt idx="2286">
                  <c:v>97</c:v>
                </c:pt>
                <c:pt idx="2287">
                  <c:v>86</c:v>
                </c:pt>
                <c:pt idx="2288">
                  <c:v>92</c:v>
                </c:pt>
                <c:pt idx="2289">
                  <c:v>87</c:v>
                </c:pt>
                <c:pt idx="2290">
                  <c:v>95</c:v>
                </c:pt>
                <c:pt idx="2291">
                  <c:v>83</c:v>
                </c:pt>
                <c:pt idx="2292">
                  <c:v>85</c:v>
                </c:pt>
                <c:pt idx="2293">
                  <c:v>101</c:v>
                </c:pt>
                <c:pt idx="2294">
                  <c:v>98</c:v>
                </c:pt>
                <c:pt idx="2295">
                  <c:v>100</c:v>
                </c:pt>
                <c:pt idx="2296">
                  <c:v>82</c:v>
                </c:pt>
                <c:pt idx="2297">
                  <c:v>108</c:v>
                </c:pt>
                <c:pt idx="2298">
                  <c:v>83</c:v>
                </c:pt>
                <c:pt idx="2299">
                  <c:v>90</c:v>
                </c:pt>
                <c:pt idx="2300">
                  <c:v>79</c:v>
                </c:pt>
                <c:pt idx="2301">
                  <c:v>90</c:v>
                </c:pt>
                <c:pt idx="2302">
                  <c:v>99</c:v>
                </c:pt>
                <c:pt idx="2303">
                  <c:v>87</c:v>
                </c:pt>
                <c:pt idx="2304">
                  <c:v>95</c:v>
                </c:pt>
                <c:pt idx="2305">
                  <c:v>101</c:v>
                </c:pt>
                <c:pt idx="2306">
                  <c:v>115</c:v>
                </c:pt>
                <c:pt idx="2307">
                  <c:v>87</c:v>
                </c:pt>
                <c:pt idx="2308">
                  <c:v>100</c:v>
                </c:pt>
                <c:pt idx="2309">
                  <c:v>90</c:v>
                </c:pt>
                <c:pt idx="2310">
                  <c:v>92</c:v>
                </c:pt>
                <c:pt idx="2311">
                  <c:v>87</c:v>
                </c:pt>
                <c:pt idx="2312">
                  <c:v>84</c:v>
                </c:pt>
                <c:pt idx="2313">
                  <c:v>106</c:v>
                </c:pt>
                <c:pt idx="2314">
                  <c:v>98</c:v>
                </c:pt>
                <c:pt idx="2315">
                  <c:v>89</c:v>
                </c:pt>
                <c:pt idx="2316">
                  <c:v>95</c:v>
                </c:pt>
                <c:pt idx="2317">
                  <c:v>98</c:v>
                </c:pt>
                <c:pt idx="2318">
                  <c:v>100</c:v>
                </c:pt>
                <c:pt idx="2319">
                  <c:v>91</c:v>
                </c:pt>
                <c:pt idx="2320">
                  <c:v>81</c:v>
                </c:pt>
                <c:pt idx="2321">
                  <c:v>101</c:v>
                </c:pt>
                <c:pt idx="2322">
                  <c:v>99</c:v>
                </c:pt>
                <c:pt idx="2323">
                  <c:v>91</c:v>
                </c:pt>
                <c:pt idx="2324">
                  <c:v>90</c:v>
                </c:pt>
                <c:pt idx="2325">
                  <c:v>101</c:v>
                </c:pt>
                <c:pt idx="2326">
                  <c:v>83</c:v>
                </c:pt>
                <c:pt idx="2327">
                  <c:v>97</c:v>
                </c:pt>
                <c:pt idx="2328">
                  <c:v>95</c:v>
                </c:pt>
                <c:pt idx="2329">
                  <c:v>95</c:v>
                </c:pt>
                <c:pt idx="2330">
                  <c:v>104</c:v>
                </c:pt>
                <c:pt idx="2331">
                  <c:v>92</c:v>
                </c:pt>
                <c:pt idx="2332">
                  <c:v>108</c:v>
                </c:pt>
                <c:pt idx="2333">
                  <c:v>92</c:v>
                </c:pt>
                <c:pt idx="2334">
                  <c:v>91</c:v>
                </c:pt>
                <c:pt idx="2335">
                  <c:v>88</c:v>
                </c:pt>
                <c:pt idx="2336">
                  <c:v>91</c:v>
                </c:pt>
                <c:pt idx="2337">
                  <c:v>90</c:v>
                </c:pt>
                <c:pt idx="2338">
                  <c:v>95</c:v>
                </c:pt>
                <c:pt idx="2339">
                  <c:v>83</c:v>
                </c:pt>
                <c:pt idx="2340">
                  <c:v>84</c:v>
                </c:pt>
                <c:pt idx="2341">
                  <c:v>95</c:v>
                </c:pt>
                <c:pt idx="2342">
                  <c:v>95</c:v>
                </c:pt>
                <c:pt idx="2343">
                  <c:v>97</c:v>
                </c:pt>
                <c:pt idx="2344">
                  <c:v>100</c:v>
                </c:pt>
                <c:pt idx="2345">
                  <c:v>93</c:v>
                </c:pt>
                <c:pt idx="2346">
                  <c:v>80</c:v>
                </c:pt>
                <c:pt idx="2347">
                  <c:v>90</c:v>
                </c:pt>
                <c:pt idx="2348">
                  <c:v>96</c:v>
                </c:pt>
                <c:pt idx="2349">
                  <c:v>97</c:v>
                </c:pt>
                <c:pt idx="2350">
                  <c:v>84</c:v>
                </c:pt>
                <c:pt idx="2351">
                  <c:v>96</c:v>
                </c:pt>
                <c:pt idx="2352">
                  <c:v>95</c:v>
                </c:pt>
                <c:pt idx="2353">
                  <c:v>91</c:v>
                </c:pt>
                <c:pt idx="2354">
                  <c:v>91</c:v>
                </c:pt>
                <c:pt idx="2355">
                  <c:v>81</c:v>
                </c:pt>
                <c:pt idx="2356">
                  <c:v>105</c:v>
                </c:pt>
                <c:pt idx="2357">
                  <c:v>87</c:v>
                </c:pt>
                <c:pt idx="2358">
                  <c:v>82</c:v>
                </c:pt>
                <c:pt idx="2359">
                  <c:v>100</c:v>
                </c:pt>
                <c:pt idx="2360">
                  <c:v>98</c:v>
                </c:pt>
                <c:pt idx="2361">
                  <c:v>101</c:v>
                </c:pt>
                <c:pt idx="2362">
                  <c:v>79</c:v>
                </c:pt>
                <c:pt idx="2363">
                  <c:v>109</c:v>
                </c:pt>
                <c:pt idx="2364">
                  <c:v>98</c:v>
                </c:pt>
                <c:pt idx="2365">
                  <c:v>95</c:v>
                </c:pt>
                <c:pt idx="2366">
                  <c:v>92</c:v>
                </c:pt>
                <c:pt idx="2367">
                  <c:v>82</c:v>
                </c:pt>
                <c:pt idx="2368">
                  <c:v>93</c:v>
                </c:pt>
                <c:pt idx="2369">
                  <c:v>88</c:v>
                </c:pt>
                <c:pt idx="2370">
                  <c:v>83</c:v>
                </c:pt>
                <c:pt idx="2371">
                  <c:v>107</c:v>
                </c:pt>
                <c:pt idx="2372">
                  <c:v>86</c:v>
                </c:pt>
                <c:pt idx="2373">
                  <c:v>116</c:v>
                </c:pt>
                <c:pt idx="2374">
                  <c:v>116</c:v>
                </c:pt>
                <c:pt idx="2375">
                  <c:v>109</c:v>
                </c:pt>
                <c:pt idx="2376">
                  <c:v>93</c:v>
                </c:pt>
                <c:pt idx="2377">
                  <c:v>88</c:v>
                </c:pt>
                <c:pt idx="2378">
                  <c:v>91</c:v>
                </c:pt>
                <c:pt idx="2379">
                  <c:v>101</c:v>
                </c:pt>
                <c:pt idx="2380">
                  <c:v>89</c:v>
                </c:pt>
                <c:pt idx="2381">
                  <c:v>93</c:v>
                </c:pt>
                <c:pt idx="2382">
                  <c:v>99</c:v>
                </c:pt>
                <c:pt idx="2383">
                  <c:v>92</c:v>
                </c:pt>
                <c:pt idx="2384">
                  <c:v>83</c:v>
                </c:pt>
                <c:pt idx="2385">
                  <c:v>107</c:v>
                </c:pt>
                <c:pt idx="2386">
                  <c:v>91</c:v>
                </c:pt>
                <c:pt idx="2387">
                  <c:v>102</c:v>
                </c:pt>
                <c:pt idx="2388">
                  <c:v>81</c:v>
                </c:pt>
                <c:pt idx="2389">
                  <c:v>71</c:v>
                </c:pt>
                <c:pt idx="2390">
                  <c:v>88</c:v>
                </c:pt>
                <c:pt idx="2391">
                  <c:v>82</c:v>
                </c:pt>
                <c:pt idx="2392">
                  <c:v>85</c:v>
                </c:pt>
                <c:pt idx="2393">
                  <c:v>91</c:v>
                </c:pt>
                <c:pt idx="2394">
                  <c:v>93</c:v>
                </c:pt>
                <c:pt idx="2395">
                  <c:v>91</c:v>
                </c:pt>
                <c:pt idx="2396">
                  <c:v>83</c:v>
                </c:pt>
                <c:pt idx="2397">
                  <c:v>100</c:v>
                </c:pt>
                <c:pt idx="2398">
                  <c:v>93</c:v>
                </c:pt>
                <c:pt idx="2399">
                  <c:v>96</c:v>
                </c:pt>
                <c:pt idx="2400">
                  <c:v>93</c:v>
                </c:pt>
                <c:pt idx="2401">
                  <c:v>100</c:v>
                </c:pt>
                <c:pt idx="2402">
                  <c:v>111</c:v>
                </c:pt>
                <c:pt idx="2403">
                  <c:v>98</c:v>
                </c:pt>
                <c:pt idx="2404">
                  <c:v>98</c:v>
                </c:pt>
                <c:pt idx="2405">
                  <c:v>99</c:v>
                </c:pt>
                <c:pt idx="2406">
                  <c:v>111</c:v>
                </c:pt>
                <c:pt idx="2407">
                  <c:v>85</c:v>
                </c:pt>
                <c:pt idx="2408">
                  <c:v>97</c:v>
                </c:pt>
                <c:pt idx="2409">
                  <c:v>97</c:v>
                </c:pt>
                <c:pt idx="2410">
                  <c:v>116</c:v>
                </c:pt>
                <c:pt idx="2411">
                  <c:v>98</c:v>
                </c:pt>
                <c:pt idx="2412">
                  <c:v>102</c:v>
                </c:pt>
                <c:pt idx="2413">
                  <c:v>90</c:v>
                </c:pt>
                <c:pt idx="2414">
                  <c:v>73</c:v>
                </c:pt>
                <c:pt idx="2415">
                  <c:v>87</c:v>
                </c:pt>
                <c:pt idx="2416">
                  <c:v>113</c:v>
                </c:pt>
                <c:pt idx="2417">
                  <c:v>81</c:v>
                </c:pt>
                <c:pt idx="2418">
                  <c:v>84</c:v>
                </c:pt>
                <c:pt idx="2419">
                  <c:v>96</c:v>
                </c:pt>
                <c:pt idx="2420">
                  <c:v>92</c:v>
                </c:pt>
                <c:pt idx="2421">
                  <c:v>115</c:v>
                </c:pt>
                <c:pt idx="2422">
                  <c:v>118</c:v>
                </c:pt>
                <c:pt idx="2423">
                  <c:v>94</c:v>
                </c:pt>
                <c:pt idx="2424">
                  <c:v>80</c:v>
                </c:pt>
                <c:pt idx="2425">
                  <c:v>100</c:v>
                </c:pt>
                <c:pt idx="2426">
                  <c:v>88</c:v>
                </c:pt>
                <c:pt idx="2427">
                  <c:v>99</c:v>
                </c:pt>
                <c:pt idx="2428">
                  <c:v>86</c:v>
                </c:pt>
                <c:pt idx="2429">
                  <c:v>92</c:v>
                </c:pt>
                <c:pt idx="2430">
                  <c:v>83</c:v>
                </c:pt>
                <c:pt idx="2431">
                  <c:v>110</c:v>
                </c:pt>
                <c:pt idx="2432">
                  <c:v>92</c:v>
                </c:pt>
                <c:pt idx="2433">
                  <c:v>107</c:v>
                </c:pt>
                <c:pt idx="2434">
                  <c:v>102</c:v>
                </c:pt>
                <c:pt idx="2435">
                  <c:v>115</c:v>
                </c:pt>
                <c:pt idx="2436">
                  <c:v>87</c:v>
                </c:pt>
                <c:pt idx="2437">
                  <c:v>106</c:v>
                </c:pt>
                <c:pt idx="2438">
                  <c:v>104</c:v>
                </c:pt>
                <c:pt idx="2439">
                  <c:v>91</c:v>
                </c:pt>
                <c:pt idx="2440">
                  <c:v>99</c:v>
                </c:pt>
                <c:pt idx="2441">
                  <c:v>105</c:v>
                </c:pt>
                <c:pt idx="2442">
                  <c:v>88</c:v>
                </c:pt>
                <c:pt idx="2443">
                  <c:v>126</c:v>
                </c:pt>
                <c:pt idx="2444">
                  <c:v>116</c:v>
                </c:pt>
                <c:pt idx="2445">
                  <c:v>90</c:v>
                </c:pt>
                <c:pt idx="2446">
                  <c:v>110</c:v>
                </c:pt>
                <c:pt idx="2447">
                  <c:v>103</c:v>
                </c:pt>
                <c:pt idx="2448">
                  <c:v>103</c:v>
                </c:pt>
                <c:pt idx="2449">
                  <c:v>90</c:v>
                </c:pt>
                <c:pt idx="2450">
                  <c:v>96</c:v>
                </c:pt>
                <c:pt idx="2451">
                  <c:v>98</c:v>
                </c:pt>
                <c:pt idx="2452">
                  <c:v>94</c:v>
                </c:pt>
                <c:pt idx="2453">
                  <c:v>82</c:v>
                </c:pt>
                <c:pt idx="2454">
                  <c:v>91</c:v>
                </c:pt>
                <c:pt idx="2455">
                  <c:v>92</c:v>
                </c:pt>
                <c:pt idx="2456">
                  <c:v>107</c:v>
                </c:pt>
                <c:pt idx="2457">
                  <c:v>106</c:v>
                </c:pt>
                <c:pt idx="2458">
                  <c:v>94</c:v>
                </c:pt>
                <c:pt idx="2459">
                  <c:v>107</c:v>
                </c:pt>
                <c:pt idx="2460">
                  <c:v>79</c:v>
                </c:pt>
                <c:pt idx="2461">
                  <c:v>88</c:v>
                </c:pt>
                <c:pt idx="2462">
                  <c:v>105</c:v>
                </c:pt>
                <c:pt idx="2463">
                  <c:v>98</c:v>
                </c:pt>
                <c:pt idx="2464">
                  <c:v>90</c:v>
                </c:pt>
                <c:pt idx="2465">
                  <c:v>113</c:v>
                </c:pt>
                <c:pt idx="2466">
                  <c:v>95</c:v>
                </c:pt>
                <c:pt idx="2467">
                  <c:v>105</c:v>
                </c:pt>
                <c:pt idx="2468">
                  <c:v>90</c:v>
                </c:pt>
                <c:pt idx="2469">
                  <c:v>90</c:v>
                </c:pt>
                <c:pt idx="2470">
                  <c:v>76</c:v>
                </c:pt>
                <c:pt idx="2471">
                  <c:v>89</c:v>
                </c:pt>
                <c:pt idx="2472">
                  <c:v>87</c:v>
                </c:pt>
                <c:pt idx="2473">
                  <c:v>96</c:v>
                </c:pt>
                <c:pt idx="2474">
                  <c:v>96</c:v>
                </c:pt>
                <c:pt idx="2475">
                  <c:v>104</c:v>
                </c:pt>
                <c:pt idx="2476">
                  <c:v>104</c:v>
                </c:pt>
                <c:pt idx="2477">
                  <c:v>109</c:v>
                </c:pt>
                <c:pt idx="2478">
                  <c:v>94</c:v>
                </c:pt>
                <c:pt idx="2479">
                  <c:v>75</c:v>
                </c:pt>
                <c:pt idx="2480">
                  <c:v>103</c:v>
                </c:pt>
                <c:pt idx="2481">
                  <c:v>108</c:v>
                </c:pt>
                <c:pt idx="2482">
                  <c:v>94</c:v>
                </c:pt>
                <c:pt idx="2483">
                  <c:v>86</c:v>
                </c:pt>
                <c:pt idx="2484">
                  <c:v>116</c:v>
                </c:pt>
                <c:pt idx="2485">
                  <c:v>92</c:v>
                </c:pt>
                <c:pt idx="2486">
                  <c:v>100</c:v>
                </c:pt>
                <c:pt idx="2487">
                  <c:v>96</c:v>
                </c:pt>
                <c:pt idx="2488">
                  <c:v>87</c:v>
                </c:pt>
                <c:pt idx="2489">
                  <c:v>100</c:v>
                </c:pt>
                <c:pt idx="2490">
                  <c:v>90</c:v>
                </c:pt>
                <c:pt idx="2491">
                  <c:v>100</c:v>
                </c:pt>
                <c:pt idx="2492">
                  <c:v>87</c:v>
                </c:pt>
                <c:pt idx="2493">
                  <c:v>89</c:v>
                </c:pt>
                <c:pt idx="2494">
                  <c:v>90</c:v>
                </c:pt>
                <c:pt idx="2495">
                  <c:v>96</c:v>
                </c:pt>
                <c:pt idx="2496">
                  <c:v>107</c:v>
                </c:pt>
                <c:pt idx="2497">
                  <c:v>98</c:v>
                </c:pt>
                <c:pt idx="2498">
                  <c:v>89</c:v>
                </c:pt>
                <c:pt idx="2499">
                  <c:v>87</c:v>
                </c:pt>
                <c:pt idx="2500">
                  <c:v>100</c:v>
                </c:pt>
                <c:pt idx="2501">
                  <c:v>108</c:v>
                </c:pt>
                <c:pt idx="2502">
                  <c:v>93</c:v>
                </c:pt>
                <c:pt idx="2503">
                  <c:v>86</c:v>
                </c:pt>
                <c:pt idx="2504">
                  <c:v>81</c:v>
                </c:pt>
                <c:pt idx="2505">
                  <c:v>109</c:v>
                </c:pt>
                <c:pt idx="2506">
                  <c:v>87</c:v>
                </c:pt>
                <c:pt idx="2507">
                  <c:v>92</c:v>
                </c:pt>
                <c:pt idx="2508">
                  <c:v>93</c:v>
                </c:pt>
                <c:pt idx="2509">
                  <c:v>85</c:v>
                </c:pt>
                <c:pt idx="2510">
                  <c:v>82</c:v>
                </c:pt>
                <c:pt idx="2511">
                  <c:v>81</c:v>
                </c:pt>
                <c:pt idx="2512">
                  <c:v>102</c:v>
                </c:pt>
                <c:pt idx="2513">
                  <c:v>94</c:v>
                </c:pt>
                <c:pt idx="2514">
                  <c:v>87</c:v>
                </c:pt>
                <c:pt idx="2515">
                  <c:v>94</c:v>
                </c:pt>
                <c:pt idx="2516">
                  <c:v>100</c:v>
                </c:pt>
                <c:pt idx="2517">
                  <c:v>88</c:v>
                </c:pt>
                <c:pt idx="2518">
                  <c:v>100</c:v>
                </c:pt>
                <c:pt idx="2519">
                  <c:v>98</c:v>
                </c:pt>
                <c:pt idx="2520">
                  <c:v>96</c:v>
                </c:pt>
                <c:pt idx="2521">
                  <c:v>103</c:v>
                </c:pt>
                <c:pt idx="2522">
                  <c:v>94</c:v>
                </c:pt>
                <c:pt idx="2523">
                  <c:v>101</c:v>
                </c:pt>
                <c:pt idx="2524">
                  <c:v>93</c:v>
                </c:pt>
                <c:pt idx="2525">
                  <c:v>94</c:v>
                </c:pt>
                <c:pt idx="2526">
                  <c:v>100</c:v>
                </c:pt>
                <c:pt idx="2527">
                  <c:v>81</c:v>
                </c:pt>
                <c:pt idx="2528">
                  <c:v>95</c:v>
                </c:pt>
                <c:pt idx="2529">
                  <c:v>90</c:v>
                </c:pt>
                <c:pt idx="2530">
                  <c:v>90</c:v>
                </c:pt>
                <c:pt idx="2531">
                  <c:v>105</c:v>
                </c:pt>
                <c:pt idx="2532">
                  <c:v>93</c:v>
                </c:pt>
                <c:pt idx="2533">
                  <c:v>119</c:v>
                </c:pt>
                <c:pt idx="2534">
                  <c:v>91</c:v>
                </c:pt>
                <c:pt idx="2535">
                  <c:v>86</c:v>
                </c:pt>
                <c:pt idx="2536">
                  <c:v>96</c:v>
                </c:pt>
                <c:pt idx="2537">
                  <c:v>77</c:v>
                </c:pt>
                <c:pt idx="2538">
                  <c:v>115</c:v>
                </c:pt>
                <c:pt idx="2539">
                  <c:v>103</c:v>
                </c:pt>
                <c:pt idx="2540">
                  <c:v>89</c:v>
                </c:pt>
                <c:pt idx="2541">
                  <c:v>96</c:v>
                </c:pt>
                <c:pt idx="2542">
                  <c:v>94</c:v>
                </c:pt>
                <c:pt idx="2543">
                  <c:v>104</c:v>
                </c:pt>
                <c:pt idx="2544">
                  <c:v>102</c:v>
                </c:pt>
                <c:pt idx="2545">
                  <c:v>93</c:v>
                </c:pt>
                <c:pt idx="2546">
                  <c:v>97</c:v>
                </c:pt>
                <c:pt idx="2547">
                  <c:v>99</c:v>
                </c:pt>
                <c:pt idx="2548">
                  <c:v>95</c:v>
                </c:pt>
                <c:pt idx="2549">
                  <c:v>106</c:v>
                </c:pt>
                <c:pt idx="2550">
                  <c:v>108</c:v>
                </c:pt>
                <c:pt idx="2551">
                  <c:v>98</c:v>
                </c:pt>
                <c:pt idx="2552">
                  <c:v>94</c:v>
                </c:pt>
                <c:pt idx="2553">
                  <c:v>97</c:v>
                </c:pt>
                <c:pt idx="2554">
                  <c:v>94</c:v>
                </c:pt>
                <c:pt idx="2555">
                  <c:v>103</c:v>
                </c:pt>
                <c:pt idx="2556">
                  <c:v>119</c:v>
                </c:pt>
                <c:pt idx="2557">
                  <c:v>91</c:v>
                </c:pt>
                <c:pt idx="2558">
                  <c:v>105</c:v>
                </c:pt>
                <c:pt idx="2559">
                  <c:v>92</c:v>
                </c:pt>
                <c:pt idx="2560">
                  <c:v>97</c:v>
                </c:pt>
                <c:pt idx="2561">
                  <c:v>86</c:v>
                </c:pt>
                <c:pt idx="2562">
                  <c:v>109</c:v>
                </c:pt>
                <c:pt idx="2563">
                  <c:v>87</c:v>
                </c:pt>
                <c:pt idx="2564">
                  <c:v>89</c:v>
                </c:pt>
                <c:pt idx="2565">
                  <c:v>92</c:v>
                </c:pt>
                <c:pt idx="2566">
                  <c:v>101</c:v>
                </c:pt>
                <c:pt idx="2567">
                  <c:v>91</c:v>
                </c:pt>
                <c:pt idx="2568">
                  <c:v>91</c:v>
                </c:pt>
                <c:pt idx="2569">
                  <c:v>92</c:v>
                </c:pt>
                <c:pt idx="2570">
                  <c:v>82</c:v>
                </c:pt>
                <c:pt idx="2571">
                  <c:v>102</c:v>
                </c:pt>
                <c:pt idx="2572">
                  <c:v>105</c:v>
                </c:pt>
                <c:pt idx="2573">
                  <c:v>98</c:v>
                </c:pt>
                <c:pt idx="2574">
                  <c:v>89</c:v>
                </c:pt>
                <c:pt idx="2575">
                  <c:v>93</c:v>
                </c:pt>
                <c:pt idx="2576">
                  <c:v>82</c:v>
                </c:pt>
                <c:pt idx="2577">
                  <c:v>91</c:v>
                </c:pt>
                <c:pt idx="2578">
                  <c:v>92</c:v>
                </c:pt>
                <c:pt idx="2579">
                  <c:v>108</c:v>
                </c:pt>
                <c:pt idx="2580">
                  <c:v>105</c:v>
                </c:pt>
                <c:pt idx="2581">
                  <c:v>92</c:v>
                </c:pt>
                <c:pt idx="2582">
                  <c:v>98</c:v>
                </c:pt>
                <c:pt idx="2583">
                  <c:v>90</c:v>
                </c:pt>
                <c:pt idx="2584">
                  <c:v>109</c:v>
                </c:pt>
                <c:pt idx="2585">
                  <c:v>86</c:v>
                </c:pt>
                <c:pt idx="2586">
                  <c:v>87</c:v>
                </c:pt>
                <c:pt idx="2587">
                  <c:v>95</c:v>
                </c:pt>
                <c:pt idx="2588">
                  <c:v>78</c:v>
                </c:pt>
                <c:pt idx="2589">
                  <c:v>80</c:v>
                </c:pt>
                <c:pt idx="2590">
                  <c:v>81</c:v>
                </c:pt>
                <c:pt idx="2591">
                  <c:v>97</c:v>
                </c:pt>
                <c:pt idx="2592">
                  <c:v>91</c:v>
                </c:pt>
                <c:pt idx="2593">
                  <c:v>83</c:v>
                </c:pt>
                <c:pt idx="2594">
                  <c:v>91</c:v>
                </c:pt>
                <c:pt idx="2595">
                  <c:v>87</c:v>
                </c:pt>
                <c:pt idx="2596">
                  <c:v>108</c:v>
                </c:pt>
                <c:pt idx="2597">
                  <c:v>94</c:v>
                </c:pt>
                <c:pt idx="2598">
                  <c:v>88</c:v>
                </c:pt>
                <c:pt idx="2599">
                  <c:v>106</c:v>
                </c:pt>
                <c:pt idx="2600">
                  <c:v>97</c:v>
                </c:pt>
                <c:pt idx="2601">
                  <c:v>108</c:v>
                </c:pt>
                <c:pt idx="2602">
                  <c:v>91</c:v>
                </c:pt>
                <c:pt idx="2603">
                  <c:v>89</c:v>
                </c:pt>
                <c:pt idx="2604">
                  <c:v>103</c:v>
                </c:pt>
                <c:pt idx="2605">
                  <c:v>80</c:v>
                </c:pt>
                <c:pt idx="2606">
                  <c:v>85</c:v>
                </c:pt>
                <c:pt idx="2607">
                  <c:v>91</c:v>
                </c:pt>
                <c:pt idx="2608">
                  <c:v>92</c:v>
                </c:pt>
                <c:pt idx="2609">
                  <c:v>88</c:v>
                </c:pt>
                <c:pt idx="2610">
                  <c:v>105</c:v>
                </c:pt>
                <c:pt idx="2611">
                  <c:v>96</c:v>
                </c:pt>
                <c:pt idx="2612">
                  <c:v>101</c:v>
                </c:pt>
                <c:pt idx="2613">
                  <c:v>105</c:v>
                </c:pt>
                <c:pt idx="2614">
                  <c:v>92</c:v>
                </c:pt>
                <c:pt idx="2615">
                  <c:v>94</c:v>
                </c:pt>
                <c:pt idx="2616">
                  <c:v>117</c:v>
                </c:pt>
                <c:pt idx="2617">
                  <c:v>94</c:v>
                </c:pt>
                <c:pt idx="2618">
                  <c:v>125</c:v>
                </c:pt>
                <c:pt idx="2619">
                  <c:v>99</c:v>
                </c:pt>
                <c:pt idx="2620">
                  <c:v>84</c:v>
                </c:pt>
                <c:pt idx="2621">
                  <c:v>85</c:v>
                </c:pt>
                <c:pt idx="2622">
                  <c:v>105</c:v>
                </c:pt>
                <c:pt idx="2623">
                  <c:v>90</c:v>
                </c:pt>
                <c:pt idx="2624">
                  <c:v>107</c:v>
                </c:pt>
                <c:pt idx="2625">
                  <c:v>103</c:v>
                </c:pt>
                <c:pt idx="2626">
                  <c:v>98</c:v>
                </c:pt>
                <c:pt idx="2627">
                  <c:v>94</c:v>
                </c:pt>
                <c:pt idx="2628">
                  <c:v>95</c:v>
                </c:pt>
                <c:pt idx="2629">
                  <c:v>93</c:v>
                </c:pt>
                <c:pt idx="2630">
                  <c:v>83</c:v>
                </c:pt>
                <c:pt idx="2631">
                  <c:v>107</c:v>
                </c:pt>
                <c:pt idx="2632">
                  <c:v>101</c:v>
                </c:pt>
                <c:pt idx="2633">
                  <c:v>109</c:v>
                </c:pt>
                <c:pt idx="2634">
                  <c:v>80</c:v>
                </c:pt>
                <c:pt idx="2635">
                  <c:v>93</c:v>
                </c:pt>
                <c:pt idx="2636">
                  <c:v>98</c:v>
                </c:pt>
                <c:pt idx="2637">
                  <c:v>104</c:v>
                </c:pt>
                <c:pt idx="2638">
                  <c:v>102</c:v>
                </c:pt>
                <c:pt idx="2639">
                  <c:v>99</c:v>
                </c:pt>
                <c:pt idx="2640">
                  <c:v>99</c:v>
                </c:pt>
                <c:pt idx="2641">
                  <c:v>110</c:v>
                </c:pt>
                <c:pt idx="2642">
                  <c:v>101</c:v>
                </c:pt>
                <c:pt idx="2643">
                  <c:v>99</c:v>
                </c:pt>
                <c:pt idx="2644">
                  <c:v>98</c:v>
                </c:pt>
                <c:pt idx="2645">
                  <c:v>93</c:v>
                </c:pt>
                <c:pt idx="2646">
                  <c:v>106</c:v>
                </c:pt>
                <c:pt idx="2647">
                  <c:v>109</c:v>
                </c:pt>
                <c:pt idx="2648">
                  <c:v>98</c:v>
                </c:pt>
                <c:pt idx="2649">
                  <c:v>90</c:v>
                </c:pt>
                <c:pt idx="2650">
                  <c:v>98</c:v>
                </c:pt>
                <c:pt idx="2651">
                  <c:v>109</c:v>
                </c:pt>
                <c:pt idx="2652">
                  <c:v>94</c:v>
                </c:pt>
                <c:pt idx="2653">
                  <c:v>98</c:v>
                </c:pt>
                <c:pt idx="2654">
                  <c:v>103</c:v>
                </c:pt>
                <c:pt idx="2655">
                  <c:v>75</c:v>
                </c:pt>
                <c:pt idx="2656">
                  <c:v>90</c:v>
                </c:pt>
                <c:pt idx="2657">
                  <c:v>98</c:v>
                </c:pt>
                <c:pt idx="2658">
                  <c:v>107</c:v>
                </c:pt>
                <c:pt idx="2659">
                  <c:v>86</c:v>
                </c:pt>
                <c:pt idx="2660">
                  <c:v>95</c:v>
                </c:pt>
                <c:pt idx="2661">
                  <c:v>90</c:v>
                </c:pt>
                <c:pt idx="2662">
                  <c:v>100</c:v>
                </c:pt>
                <c:pt idx="2663">
                  <c:v>99</c:v>
                </c:pt>
                <c:pt idx="2664">
                  <c:v>98</c:v>
                </c:pt>
                <c:pt idx="2665">
                  <c:v>97</c:v>
                </c:pt>
                <c:pt idx="2666">
                  <c:v>98</c:v>
                </c:pt>
                <c:pt idx="2667">
                  <c:v>84</c:v>
                </c:pt>
                <c:pt idx="2668">
                  <c:v>102</c:v>
                </c:pt>
                <c:pt idx="2669">
                  <c:v>102</c:v>
                </c:pt>
                <c:pt idx="2670">
                  <c:v>102</c:v>
                </c:pt>
                <c:pt idx="2671">
                  <c:v>103</c:v>
                </c:pt>
                <c:pt idx="2672">
                  <c:v>95</c:v>
                </c:pt>
                <c:pt idx="2673">
                  <c:v>96</c:v>
                </c:pt>
                <c:pt idx="2674">
                  <c:v>88</c:v>
                </c:pt>
                <c:pt idx="2675">
                  <c:v>96</c:v>
                </c:pt>
                <c:pt idx="2676">
                  <c:v>87</c:v>
                </c:pt>
                <c:pt idx="2677">
                  <c:v>84</c:v>
                </c:pt>
                <c:pt idx="2678">
                  <c:v>99</c:v>
                </c:pt>
                <c:pt idx="2679">
                  <c:v>92</c:v>
                </c:pt>
                <c:pt idx="2680">
                  <c:v>93</c:v>
                </c:pt>
                <c:pt idx="2681">
                  <c:v>108</c:v>
                </c:pt>
                <c:pt idx="2682">
                  <c:v>98</c:v>
                </c:pt>
                <c:pt idx="2683">
                  <c:v>106</c:v>
                </c:pt>
                <c:pt idx="2684">
                  <c:v>101</c:v>
                </c:pt>
                <c:pt idx="2685">
                  <c:v>111</c:v>
                </c:pt>
                <c:pt idx="2686">
                  <c:v>85</c:v>
                </c:pt>
                <c:pt idx="2687">
                  <c:v>94</c:v>
                </c:pt>
                <c:pt idx="2688">
                  <c:v>94</c:v>
                </c:pt>
                <c:pt idx="2689">
                  <c:v>106</c:v>
                </c:pt>
                <c:pt idx="2690">
                  <c:v>95</c:v>
                </c:pt>
                <c:pt idx="2691">
                  <c:v>103</c:v>
                </c:pt>
                <c:pt idx="2692">
                  <c:v>102</c:v>
                </c:pt>
                <c:pt idx="2693">
                  <c:v>94</c:v>
                </c:pt>
                <c:pt idx="2694">
                  <c:v>101</c:v>
                </c:pt>
                <c:pt idx="2695">
                  <c:v>93</c:v>
                </c:pt>
                <c:pt idx="2696">
                  <c:v>101</c:v>
                </c:pt>
                <c:pt idx="2697">
                  <c:v>103</c:v>
                </c:pt>
                <c:pt idx="2698">
                  <c:v>88</c:v>
                </c:pt>
                <c:pt idx="2699">
                  <c:v>105</c:v>
                </c:pt>
                <c:pt idx="2700">
                  <c:v>90</c:v>
                </c:pt>
                <c:pt idx="2701">
                  <c:v>97</c:v>
                </c:pt>
                <c:pt idx="2702">
                  <c:v>95</c:v>
                </c:pt>
                <c:pt idx="2703">
                  <c:v>99</c:v>
                </c:pt>
                <c:pt idx="2704">
                  <c:v>98</c:v>
                </c:pt>
                <c:pt idx="2705">
                  <c:v>100</c:v>
                </c:pt>
                <c:pt idx="2706">
                  <c:v>90</c:v>
                </c:pt>
                <c:pt idx="2707">
                  <c:v>95</c:v>
                </c:pt>
                <c:pt idx="2708">
                  <c:v>106</c:v>
                </c:pt>
                <c:pt idx="2709">
                  <c:v>85</c:v>
                </c:pt>
                <c:pt idx="2710">
                  <c:v>100</c:v>
                </c:pt>
                <c:pt idx="2711">
                  <c:v>87</c:v>
                </c:pt>
                <c:pt idx="2712">
                  <c:v>96</c:v>
                </c:pt>
                <c:pt idx="2713">
                  <c:v>99</c:v>
                </c:pt>
                <c:pt idx="2714">
                  <c:v>97</c:v>
                </c:pt>
                <c:pt idx="2715">
                  <c:v>112</c:v>
                </c:pt>
                <c:pt idx="2716">
                  <c:v>99</c:v>
                </c:pt>
                <c:pt idx="2717">
                  <c:v>92</c:v>
                </c:pt>
                <c:pt idx="2718">
                  <c:v>94</c:v>
                </c:pt>
                <c:pt idx="2719">
                  <c:v>108</c:v>
                </c:pt>
                <c:pt idx="2720">
                  <c:v>81</c:v>
                </c:pt>
                <c:pt idx="2721">
                  <c:v>113</c:v>
                </c:pt>
                <c:pt idx="2722">
                  <c:v>107</c:v>
                </c:pt>
                <c:pt idx="2723">
                  <c:v>116</c:v>
                </c:pt>
                <c:pt idx="2724">
                  <c:v>110</c:v>
                </c:pt>
                <c:pt idx="2725">
                  <c:v>111</c:v>
                </c:pt>
                <c:pt idx="2726">
                  <c:v>75</c:v>
                </c:pt>
                <c:pt idx="2727">
                  <c:v>103</c:v>
                </c:pt>
                <c:pt idx="2728">
                  <c:v>97</c:v>
                </c:pt>
                <c:pt idx="2729">
                  <c:v>98</c:v>
                </c:pt>
                <c:pt idx="2730">
                  <c:v>78</c:v>
                </c:pt>
                <c:pt idx="2731">
                  <c:v>98</c:v>
                </c:pt>
                <c:pt idx="2732">
                  <c:v>112</c:v>
                </c:pt>
                <c:pt idx="2733">
                  <c:v>89</c:v>
                </c:pt>
                <c:pt idx="2734">
                  <c:v>98</c:v>
                </c:pt>
                <c:pt idx="2735">
                  <c:v>88</c:v>
                </c:pt>
                <c:pt idx="2736">
                  <c:v>110</c:v>
                </c:pt>
                <c:pt idx="2737">
                  <c:v>109</c:v>
                </c:pt>
                <c:pt idx="2738">
                  <c:v>107</c:v>
                </c:pt>
                <c:pt idx="2739">
                  <c:v>89</c:v>
                </c:pt>
                <c:pt idx="2740">
                  <c:v>103</c:v>
                </c:pt>
                <c:pt idx="2741">
                  <c:v>104</c:v>
                </c:pt>
                <c:pt idx="2742">
                  <c:v>97</c:v>
                </c:pt>
                <c:pt idx="2743">
                  <c:v>97</c:v>
                </c:pt>
                <c:pt idx="2744">
                  <c:v>105</c:v>
                </c:pt>
                <c:pt idx="2745">
                  <c:v>93</c:v>
                </c:pt>
                <c:pt idx="2746">
                  <c:v>100</c:v>
                </c:pt>
                <c:pt idx="2747">
                  <c:v>106</c:v>
                </c:pt>
                <c:pt idx="2748">
                  <c:v>100</c:v>
                </c:pt>
                <c:pt idx="2749">
                  <c:v>106</c:v>
                </c:pt>
                <c:pt idx="2750">
                  <c:v>96</c:v>
                </c:pt>
                <c:pt idx="2751">
                  <c:v>90</c:v>
                </c:pt>
                <c:pt idx="2752">
                  <c:v>124</c:v>
                </c:pt>
                <c:pt idx="2753">
                  <c:v>98</c:v>
                </c:pt>
                <c:pt idx="2754">
                  <c:v>102</c:v>
                </c:pt>
                <c:pt idx="2755">
                  <c:v>87</c:v>
                </c:pt>
                <c:pt idx="2756">
                  <c:v>93</c:v>
                </c:pt>
                <c:pt idx="2757">
                  <c:v>117</c:v>
                </c:pt>
                <c:pt idx="2758">
                  <c:v>97</c:v>
                </c:pt>
                <c:pt idx="2759">
                  <c:v>106</c:v>
                </c:pt>
                <c:pt idx="2760">
                  <c:v>90</c:v>
                </c:pt>
                <c:pt idx="2761">
                  <c:v>110</c:v>
                </c:pt>
                <c:pt idx="2762">
                  <c:v>103</c:v>
                </c:pt>
                <c:pt idx="2763">
                  <c:v>116</c:v>
                </c:pt>
                <c:pt idx="2764">
                  <c:v>102</c:v>
                </c:pt>
                <c:pt idx="2765">
                  <c:v>107</c:v>
                </c:pt>
                <c:pt idx="2766">
                  <c:v>115</c:v>
                </c:pt>
                <c:pt idx="2767">
                  <c:v>87</c:v>
                </c:pt>
                <c:pt idx="2768">
                  <c:v>104</c:v>
                </c:pt>
                <c:pt idx="2769">
                  <c:v>96</c:v>
                </c:pt>
                <c:pt idx="2770">
                  <c:v>103</c:v>
                </c:pt>
                <c:pt idx="2771">
                  <c:v>91</c:v>
                </c:pt>
                <c:pt idx="2772">
                  <c:v>106</c:v>
                </c:pt>
                <c:pt idx="2773">
                  <c:v>100</c:v>
                </c:pt>
                <c:pt idx="2774">
                  <c:v>85</c:v>
                </c:pt>
                <c:pt idx="2775">
                  <c:v>105</c:v>
                </c:pt>
                <c:pt idx="2776">
                  <c:v>99</c:v>
                </c:pt>
                <c:pt idx="2777">
                  <c:v>104</c:v>
                </c:pt>
                <c:pt idx="2778">
                  <c:v>113</c:v>
                </c:pt>
                <c:pt idx="2779">
                  <c:v>94</c:v>
                </c:pt>
                <c:pt idx="2780">
                  <c:v>91</c:v>
                </c:pt>
                <c:pt idx="2781">
                  <c:v>88</c:v>
                </c:pt>
                <c:pt idx="2782">
                  <c:v>103</c:v>
                </c:pt>
                <c:pt idx="2783">
                  <c:v>104</c:v>
                </c:pt>
                <c:pt idx="2784">
                  <c:v>90</c:v>
                </c:pt>
                <c:pt idx="2785">
                  <c:v>99</c:v>
                </c:pt>
                <c:pt idx="2786">
                  <c:v>92</c:v>
                </c:pt>
                <c:pt idx="2787">
                  <c:v>97</c:v>
                </c:pt>
                <c:pt idx="2788">
                  <c:v>83</c:v>
                </c:pt>
                <c:pt idx="2789">
                  <c:v>92</c:v>
                </c:pt>
                <c:pt idx="2790">
                  <c:v>107</c:v>
                </c:pt>
                <c:pt idx="2791">
                  <c:v>91</c:v>
                </c:pt>
                <c:pt idx="2792">
                  <c:v>101</c:v>
                </c:pt>
                <c:pt idx="2793">
                  <c:v>87</c:v>
                </c:pt>
                <c:pt idx="2794">
                  <c:v>88</c:v>
                </c:pt>
                <c:pt idx="2795">
                  <c:v>103</c:v>
                </c:pt>
                <c:pt idx="2796">
                  <c:v>104</c:v>
                </c:pt>
                <c:pt idx="2797">
                  <c:v>106</c:v>
                </c:pt>
                <c:pt idx="2798">
                  <c:v>121</c:v>
                </c:pt>
                <c:pt idx="2799">
                  <c:v>96</c:v>
                </c:pt>
                <c:pt idx="2800">
                  <c:v>88</c:v>
                </c:pt>
                <c:pt idx="2801">
                  <c:v>97</c:v>
                </c:pt>
                <c:pt idx="2802">
                  <c:v>102</c:v>
                </c:pt>
                <c:pt idx="2803">
                  <c:v>103</c:v>
                </c:pt>
                <c:pt idx="2804">
                  <c:v>92</c:v>
                </c:pt>
                <c:pt idx="2805">
                  <c:v>118</c:v>
                </c:pt>
                <c:pt idx="2806">
                  <c:v>108</c:v>
                </c:pt>
                <c:pt idx="2807">
                  <c:v>94</c:v>
                </c:pt>
                <c:pt idx="2808">
                  <c:v>90</c:v>
                </c:pt>
                <c:pt idx="2809">
                  <c:v>84</c:v>
                </c:pt>
                <c:pt idx="2810">
                  <c:v>106</c:v>
                </c:pt>
                <c:pt idx="2811">
                  <c:v>102</c:v>
                </c:pt>
                <c:pt idx="2812">
                  <c:v>101</c:v>
                </c:pt>
                <c:pt idx="2813">
                  <c:v>102</c:v>
                </c:pt>
                <c:pt idx="2814">
                  <c:v>119</c:v>
                </c:pt>
                <c:pt idx="2815">
                  <c:v>82</c:v>
                </c:pt>
                <c:pt idx="2816">
                  <c:v>109</c:v>
                </c:pt>
                <c:pt idx="2817">
                  <c:v>76</c:v>
                </c:pt>
                <c:pt idx="2818">
                  <c:v>85</c:v>
                </c:pt>
                <c:pt idx="2819">
                  <c:v>106</c:v>
                </c:pt>
                <c:pt idx="2820">
                  <c:v>103</c:v>
                </c:pt>
                <c:pt idx="2821">
                  <c:v>100</c:v>
                </c:pt>
                <c:pt idx="2822">
                  <c:v>96</c:v>
                </c:pt>
                <c:pt idx="2823">
                  <c:v>92</c:v>
                </c:pt>
                <c:pt idx="2824">
                  <c:v>102</c:v>
                </c:pt>
                <c:pt idx="2825">
                  <c:v>86</c:v>
                </c:pt>
                <c:pt idx="2826">
                  <c:v>92</c:v>
                </c:pt>
                <c:pt idx="2827">
                  <c:v>85</c:v>
                </c:pt>
                <c:pt idx="2828">
                  <c:v>88</c:v>
                </c:pt>
                <c:pt idx="2829">
                  <c:v>90</c:v>
                </c:pt>
                <c:pt idx="2830">
                  <c:v>101</c:v>
                </c:pt>
                <c:pt idx="2831">
                  <c:v>107</c:v>
                </c:pt>
                <c:pt idx="2832">
                  <c:v>94</c:v>
                </c:pt>
                <c:pt idx="2833">
                  <c:v>96</c:v>
                </c:pt>
                <c:pt idx="2834">
                  <c:v>82</c:v>
                </c:pt>
                <c:pt idx="2835">
                  <c:v>103</c:v>
                </c:pt>
                <c:pt idx="2836">
                  <c:v>96</c:v>
                </c:pt>
                <c:pt idx="2837">
                  <c:v>100</c:v>
                </c:pt>
                <c:pt idx="2838">
                  <c:v>97</c:v>
                </c:pt>
                <c:pt idx="2839">
                  <c:v>84</c:v>
                </c:pt>
                <c:pt idx="2840">
                  <c:v>108</c:v>
                </c:pt>
                <c:pt idx="2841">
                  <c:v>89</c:v>
                </c:pt>
                <c:pt idx="2842">
                  <c:v>101</c:v>
                </c:pt>
                <c:pt idx="2843">
                  <c:v>88</c:v>
                </c:pt>
                <c:pt idx="2844">
                  <c:v>104</c:v>
                </c:pt>
                <c:pt idx="2845">
                  <c:v>97</c:v>
                </c:pt>
                <c:pt idx="2846">
                  <c:v>97</c:v>
                </c:pt>
                <c:pt idx="2847">
                  <c:v>87</c:v>
                </c:pt>
                <c:pt idx="2848">
                  <c:v>102</c:v>
                </c:pt>
                <c:pt idx="2849">
                  <c:v>100</c:v>
                </c:pt>
                <c:pt idx="2850">
                  <c:v>99</c:v>
                </c:pt>
                <c:pt idx="2851">
                  <c:v>105</c:v>
                </c:pt>
                <c:pt idx="2852">
                  <c:v>101</c:v>
                </c:pt>
                <c:pt idx="2853">
                  <c:v>125</c:v>
                </c:pt>
                <c:pt idx="2854">
                  <c:v>111</c:v>
                </c:pt>
                <c:pt idx="2855">
                  <c:v>118</c:v>
                </c:pt>
                <c:pt idx="2856">
                  <c:v>107</c:v>
                </c:pt>
                <c:pt idx="2857">
                  <c:v>98</c:v>
                </c:pt>
                <c:pt idx="2858">
                  <c:v>103</c:v>
                </c:pt>
                <c:pt idx="2859">
                  <c:v>100</c:v>
                </c:pt>
                <c:pt idx="2860">
                  <c:v>109</c:v>
                </c:pt>
                <c:pt idx="2861">
                  <c:v>93</c:v>
                </c:pt>
                <c:pt idx="2862">
                  <c:v>105</c:v>
                </c:pt>
                <c:pt idx="2863">
                  <c:v>91</c:v>
                </c:pt>
                <c:pt idx="2864">
                  <c:v>100</c:v>
                </c:pt>
                <c:pt idx="2865">
                  <c:v>108</c:v>
                </c:pt>
                <c:pt idx="2866">
                  <c:v>97</c:v>
                </c:pt>
                <c:pt idx="2867">
                  <c:v>112</c:v>
                </c:pt>
                <c:pt idx="2868">
                  <c:v>94</c:v>
                </c:pt>
                <c:pt idx="2869">
                  <c:v>93</c:v>
                </c:pt>
                <c:pt idx="2870">
                  <c:v>104</c:v>
                </c:pt>
                <c:pt idx="2871">
                  <c:v>91</c:v>
                </c:pt>
                <c:pt idx="2872">
                  <c:v>102</c:v>
                </c:pt>
                <c:pt idx="2873">
                  <c:v>85</c:v>
                </c:pt>
                <c:pt idx="2874">
                  <c:v>107</c:v>
                </c:pt>
                <c:pt idx="2875">
                  <c:v>99</c:v>
                </c:pt>
                <c:pt idx="2876">
                  <c:v>100</c:v>
                </c:pt>
                <c:pt idx="2877">
                  <c:v>114</c:v>
                </c:pt>
                <c:pt idx="2878">
                  <c:v>96</c:v>
                </c:pt>
                <c:pt idx="2879">
                  <c:v>108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84419456"/>
        <c:axId val="221748848"/>
      </c:barChart>
      <c:lineChart>
        <c:grouping val="standard"/>
        <c:varyColors val="0"/>
        <c:ser>
          <c:idx val="1"/>
          <c:order val="1"/>
          <c:tx>
            <c:strRef>
              <c:f>'1'!$C$1</c:f>
              <c:strCache>
                <c:ptCount val="1"/>
              </c:strCache>
            </c:strRef>
          </c:tx>
          <c:spPr>
            <a:ln w="31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'1'!$A$2:$A$2881</c:f>
              <c:numCache>
                <c:formatCode>General</c:formatCode>
                <c:ptCount val="2880"/>
                <c:pt idx="0">
                  <c:v>0</c:v>
                </c:pt>
                <c:pt idx="1">
                  <c:v>60</c:v>
                </c:pt>
                <c:pt idx="2">
                  <c:v>120</c:v>
                </c:pt>
                <c:pt idx="3">
                  <c:v>180</c:v>
                </c:pt>
                <c:pt idx="4">
                  <c:v>240</c:v>
                </c:pt>
                <c:pt idx="5">
                  <c:v>300</c:v>
                </c:pt>
                <c:pt idx="6">
                  <c:v>360</c:v>
                </c:pt>
                <c:pt idx="7">
                  <c:v>420</c:v>
                </c:pt>
                <c:pt idx="8">
                  <c:v>480</c:v>
                </c:pt>
                <c:pt idx="9">
                  <c:v>540</c:v>
                </c:pt>
                <c:pt idx="10">
                  <c:v>600</c:v>
                </c:pt>
                <c:pt idx="11">
                  <c:v>660</c:v>
                </c:pt>
                <c:pt idx="12">
                  <c:v>720</c:v>
                </c:pt>
                <c:pt idx="13">
                  <c:v>780</c:v>
                </c:pt>
                <c:pt idx="14">
                  <c:v>840</c:v>
                </c:pt>
                <c:pt idx="15">
                  <c:v>900</c:v>
                </c:pt>
                <c:pt idx="16">
                  <c:v>960</c:v>
                </c:pt>
                <c:pt idx="17">
                  <c:v>1020</c:v>
                </c:pt>
                <c:pt idx="18">
                  <c:v>1080</c:v>
                </c:pt>
                <c:pt idx="19">
                  <c:v>1140</c:v>
                </c:pt>
                <c:pt idx="20">
                  <c:v>1200</c:v>
                </c:pt>
                <c:pt idx="21">
                  <c:v>1260</c:v>
                </c:pt>
                <c:pt idx="22">
                  <c:v>1320</c:v>
                </c:pt>
                <c:pt idx="23">
                  <c:v>1380</c:v>
                </c:pt>
                <c:pt idx="24">
                  <c:v>1440</c:v>
                </c:pt>
                <c:pt idx="25">
                  <c:v>1500</c:v>
                </c:pt>
                <c:pt idx="26">
                  <c:v>1560</c:v>
                </c:pt>
                <c:pt idx="27">
                  <c:v>1620</c:v>
                </c:pt>
                <c:pt idx="28">
                  <c:v>1680</c:v>
                </c:pt>
                <c:pt idx="29">
                  <c:v>1740</c:v>
                </c:pt>
                <c:pt idx="30">
                  <c:v>1800</c:v>
                </c:pt>
                <c:pt idx="31">
                  <c:v>1860</c:v>
                </c:pt>
                <c:pt idx="32">
                  <c:v>1920</c:v>
                </c:pt>
                <c:pt idx="33">
                  <c:v>1980</c:v>
                </c:pt>
                <c:pt idx="34">
                  <c:v>2040</c:v>
                </c:pt>
                <c:pt idx="35">
                  <c:v>2100</c:v>
                </c:pt>
                <c:pt idx="36">
                  <c:v>2160</c:v>
                </c:pt>
                <c:pt idx="37">
                  <c:v>2220</c:v>
                </c:pt>
                <c:pt idx="38">
                  <c:v>2280</c:v>
                </c:pt>
                <c:pt idx="39">
                  <c:v>2340</c:v>
                </c:pt>
                <c:pt idx="40">
                  <c:v>2400</c:v>
                </c:pt>
                <c:pt idx="41">
                  <c:v>2460</c:v>
                </c:pt>
                <c:pt idx="42">
                  <c:v>2520</c:v>
                </c:pt>
                <c:pt idx="43">
                  <c:v>2580</c:v>
                </c:pt>
                <c:pt idx="44">
                  <c:v>2640</c:v>
                </c:pt>
                <c:pt idx="45">
                  <c:v>2700</c:v>
                </c:pt>
                <c:pt idx="46">
                  <c:v>2760</c:v>
                </c:pt>
                <c:pt idx="47">
                  <c:v>2820</c:v>
                </c:pt>
                <c:pt idx="48">
                  <c:v>2880</c:v>
                </c:pt>
                <c:pt idx="49">
                  <c:v>2940</c:v>
                </c:pt>
                <c:pt idx="50">
                  <c:v>3000</c:v>
                </c:pt>
                <c:pt idx="51">
                  <c:v>3060</c:v>
                </c:pt>
                <c:pt idx="52">
                  <c:v>3120</c:v>
                </c:pt>
                <c:pt idx="53">
                  <c:v>3180</c:v>
                </c:pt>
                <c:pt idx="54">
                  <c:v>3240</c:v>
                </c:pt>
                <c:pt idx="55">
                  <c:v>3300</c:v>
                </c:pt>
                <c:pt idx="56">
                  <c:v>3360</c:v>
                </c:pt>
                <c:pt idx="57">
                  <c:v>3420</c:v>
                </c:pt>
                <c:pt idx="58">
                  <c:v>3480</c:v>
                </c:pt>
                <c:pt idx="59">
                  <c:v>3540</c:v>
                </c:pt>
                <c:pt idx="60">
                  <c:v>3600</c:v>
                </c:pt>
                <c:pt idx="61">
                  <c:v>3660</c:v>
                </c:pt>
                <c:pt idx="62">
                  <c:v>3720</c:v>
                </c:pt>
                <c:pt idx="63">
                  <c:v>3780</c:v>
                </c:pt>
                <c:pt idx="64">
                  <c:v>3840</c:v>
                </c:pt>
                <c:pt idx="65">
                  <c:v>3900</c:v>
                </c:pt>
                <c:pt idx="66">
                  <c:v>3960</c:v>
                </c:pt>
                <c:pt idx="67">
                  <c:v>4020</c:v>
                </c:pt>
                <c:pt idx="68">
                  <c:v>4080</c:v>
                </c:pt>
                <c:pt idx="69">
                  <c:v>4140</c:v>
                </c:pt>
                <c:pt idx="70">
                  <c:v>4200</c:v>
                </c:pt>
                <c:pt idx="71">
                  <c:v>4260</c:v>
                </c:pt>
                <c:pt idx="72">
                  <c:v>4320</c:v>
                </c:pt>
                <c:pt idx="73">
                  <c:v>4380</c:v>
                </c:pt>
                <c:pt idx="74">
                  <c:v>4440</c:v>
                </c:pt>
                <c:pt idx="75">
                  <c:v>4500</c:v>
                </c:pt>
                <c:pt idx="76">
                  <c:v>4560</c:v>
                </c:pt>
                <c:pt idx="77">
                  <c:v>4620</c:v>
                </c:pt>
                <c:pt idx="78">
                  <c:v>4680</c:v>
                </c:pt>
                <c:pt idx="79">
                  <c:v>4740</c:v>
                </c:pt>
                <c:pt idx="80">
                  <c:v>4800</c:v>
                </c:pt>
                <c:pt idx="81">
                  <c:v>4860</c:v>
                </c:pt>
                <c:pt idx="82">
                  <c:v>4920</c:v>
                </c:pt>
                <c:pt idx="83">
                  <c:v>4980</c:v>
                </c:pt>
                <c:pt idx="84">
                  <c:v>5040</c:v>
                </c:pt>
                <c:pt idx="85">
                  <c:v>5100</c:v>
                </c:pt>
                <c:pt idx="86">
                  <c:v>5160</c:v>
                </c:pt>
                <c:pt idx="87">
                  <c:v>5220</c:v>
                </c:pt>
                <c:pt idx="88">
                  <c:v>5280</c:v>
                </c:pt>
                <c:pt idx="89">
                  <c:v>5340</c:v>
                </c:pt>
                <c:pt idx="90">
                  <c:v>5400</c:v>
                </c:pt>
                <c:pt idx="91">
                  <c:v>5460</c:v>
                </c:pt>
                <c:pt idx="92">
                  <c:v>5520</c:v>
                </c:pt>
                <c:pt idx="93">
                  <c:v>5580</c:v>
                </c:pt>
                <c:pt idx="94">
                  <c:v>5640</c:v>
                </c:pt>
                <c:pt idx="95">
                  <c:v>5700</c:v>
                </c:pt>
                <c:pt idx="96">
                  <c:v>5760</c:v>
                </c:pt>
                <c:pt idx="97">
                  <c:v>5820</c:v>
                </c:pt>
                <c:pt idx="98">
                  <c:v>5880</c:v>
                </c:pt>
                <c:pt idx="99">
                  <c:v>5940</c:v>
                </c:pt>
                <c:pt idx="100">
                  <c:v>6000</c:v>
                </c:pt>
                <c:pt idx="101">
                  <c:v>6060</c:v>
                </c:pt>
                <c:pt idx="102">
                  <c:v>6120</c:v>
                </c:pt>
                <c:pt idx="103">
                  <c:v>6180</c:v>
                </c:pt>
                <c:pt idx="104">
                  <c:v>6240</c:v>
                </c:pt>
                <c:pt idx="105">
                  <c:v>6300</c:v>
                </c:pt>
                <c:pt idx="106">
                  <c:v>6360</c:v>
                </c:pt>
                <c:pt idx="107">
                  <c:v>6420</c:v>
                </c:pt>
                <c:pt idx="108">
                  <c:v>6480</c:v>
                </c:pt>
                <c:pt idx="109">
                  <c:v>6540</c:v>
                </c:pt>
                <c:pt idx="110">
                  <c:v>6600</c:v>
                </c:pt>
                <c:pt idx="111">
                  <c:v>6660</c:v>
                </c:pt>
                <c:pt idx="112">
                  <c:v>6720</c:v>
                </c:pt>
                <c:pt idx="113">
                  <c:v>6780</c:v>
                </c:pt>
                <c:pt idx="114">
                  <c:v>6840</c:v>
                </c:pt>
                <c:pt idx="115">
                  <c:v>6900</c:v>
                </c:pt>
                <c:pt idx="116">
                  <c:v>6960</c:v>
                </c:pt>
                <c:pt idx="117">
                  <c:v>7020</c:v>
                </c:pt>
                <c:pt idx="118">
                  <c:v>7080</c:v>
                </c:pt>
                <c:pt idx="119">
                  <c:v>7140</c:v>
                </c:pt>
                <c:pt idx="120">
                  <c:v>7200</c:v>
                </c:pt>
                <c:pt idx="121">
                  <c:v>7260</c:v>
                </c:pt>
                <c:pt idx="122">
                  <c:v>7320</c:v>
                </c:pt>
                <c:pt idx="123">
                  <c:v>7380</c:v>
                </c:pt>
                <c:pt idx="124">
                  <c:v>7440</c:v>
                </c:pt>
                <c:pt idx="125">
                  <c:v>7500</c:v>
                </c:pt>
                <c:pt idx="126">
                  <c:v>7560</c:v>
                </c:pt>
                <c:pt idx="127">
                  <c:v>7620</c:v>
                </c:pt>
                <c:pt idx="128">
                  <c:v>7680</c:v>
                </c:pt>
                <c:pt idx="129">
                  <c:v>7740</c:v>
                </c:pt>
                <c:pt idx="130">
                  <c:v>7800</c:v>
                </c:pt>
                <c:pt idx="131">
                  <c:v>7860</c:v>
                </c:pt>
                <c:pt idx="132">
                  <c:v>7920</c:v>
                </c:pt>
                <c:pt idx="133">
                  <c:v>7980</c:v>
                </c:pt>
                <c:pt idx="134">
                  <c:v>8040</c:v>
                </c:pt>
                <c:pt idx="135">
                  <c:v>8100</c:v>
                </c:pt>
                <c:pt idx="136">
                  <c:v>8160</c:v>
                </c:pt>
                <c:pt idx="137">
                  <c:v>8220</c:v>
                </c:pt>
                <c:pt idx="138">
                  <c:v>8280</c:v>
                </c:pt>
                <c:pt idx="139">
                  <c:v>8340</c:v>
                </c:pt>
                <c:pt idx="140">
                  <c:v>8400</c:v>
                </c:pt>
                <c:pt idx="141">
                  <c:v>8460</c:v>
                </c:pt>
                <c:pt idx="142">
                  <c:v>8520</c:v>
                </c:pt>
                <c:pt idx="143">
                  <c:v>8580</c:v>
                </c:pt>
                <c:pt idx="144">
                  <c:v>8640</c:v>
                </c:pt>
                <c:pt idx="145">
                  <c:v>8700</c:v>
                </c:pt>
                <c:pt idx="146">
                  <c:v>8760</c:v>
                </c:pt>
                <c:pt idx="147">
                  <c:v>8820</c:v>
                </c:pt>
                <c:pt idx="148">
                  <c:v>8880</c:v>
                </c:pt>
                <c:pt idx="149">
                  <c:v>8940</c:v>
                </c:pt>
                <c:pt idx="150">
                  <c:v>9000</c:v>
                </c:pt>
                <c:pt idx="151">
                  <c:v>9060</c:v>
                </c:pt>
                <c:pt idx="152">
                  <c:v>9120</c:v>
                </c:pt>
                <c:pt idx="153">
                  <c:v>9180</c:v>
                </c:pt>
                <c:pt idx="154">
                  <c:v>9240</c:v>
                </c:pt>
                <c:pt idx="155">
                  <c:v>9300</c:v>
                </c:pt>
                <c:pt idx="156">
                  <c:v>9360</c:v>
                </c:pt>
                <c:pt idx="157">
                  <c:v>9420</c:v>
                </c:pt>
                <c:pt idx="158">
                  <c:v>9480</c:v>
                </c:pt>
                <c:pt idx="159">
                  <c:v>9540</c:v>
                </c:pt>
                <c:pt idx="160">
                  <c:v>9600</c:v>
                </c:pt>
                <c:pt idx="161">
                  <c:v>9660</c:v>
                </c:pt>
                <c:pt idx="162">
                  <c:v>9720</c:v>
                </c:pt>
                <c:pt idx="163">
                  <c:v>9780</c:v>
                </c:pt>
                <c:pt idx="164">
                  <c:v>9840</c:v>
                </c:pt>
                <c:pt idx="165">
                  <c:v>9900</c:v>
                </c:pt>
                <c:pt idx="166">
                  <c:v>9960</c:v>
                </c:pt>
                <c:pt idx="167">
                  <c:v>10020</c:v>
                </c:pt>
                <c:pt idx="168">
                  <c:v>10080</c:v>
                </c:pt>
                <c:pt idx="169">
                  <c:v>10140</c:v>
                </c:pt>
                <c:pt idx="170">
                  <c:v>10200</c:v>
                </c:pt>
                <c:pt idx="171">
                  <c:v>10260</c:v>
                </c:pt>
                <c:pt idx="172">
                  <c:v>10320</c:v>
                </c:pt>
                <c:pt idx="173">
                  <c:v>10380</c:v>
                </c:pt>
                <c:pt idx="174">
                  <c:v>10440</c:v>
                </c:pt>
                <c:pt idx="175">
                  <c:v>10500</c:v>
                </c:pt>
                <c:pt idx="176">
                  <c:v>10560</c:v>
                </c:pt>
                <c:pt idx="177">
                  <c:v>10620</c:v>
                </c:pt>
                <c:pt idx="178">
                  <c:v>10680</c:v>
                </c:pt>
                <c:pt idx="179">
                  <c:v>10740</c:v>
                </c:pt>
                <c:pt idx="180">
                  <c:v>10800</c:v>
                </c:pt>
                <c:pt idx="181">
                  <c:v>10860</c:v>
                </c:pt>
                <c:pt idx="182">
                  <c:v>10920</c:v>
                </c:pt>
                <c:pt idx="183">
                  <c:v>10980</c:v>
                </c:pt>
                <c:pt idx="184">
                  <c:v>11040</c:v>
                </c:pt>
                <c:pt idx="185">
                  <c:v>11100</c:v>
                </c:pt>
                <c:pt idx="186">
                  <c:v>11160</c:v>
                </c:pt>
                <c:pt idx="187">
                  <c:v>11220</c:v>
                </c:pt>
                <c:pt idx="188">
                  <c:v>11280</c:v>
                </c:pt>
                <c:pt idx="189">
                  <c:v>11340</c:v>
                </c:pt>
                <c:pt idx="190">
                  <c:v>11400</c:v>
                </c:pt>
                <c:pt idx="191">
                  <c:v>11460</c:v>
                </c:pt>
                <c:pt idx="192">
                  <c:v>11520</c:v>
                </c:pt>
                <c:pt idx="193">
                  <c:v>11580</c:v>
                </c:pt>
                <c:pt idx="194">
                  <c:v>11640</c:v>
                </c:pt>
                <c:pt idx="195">
                  <c:v>11700</c:v>
                </c:pt>
                <c:pt idx="196">
                  <c:v>11760</c:v>
                </c:pt>
                <c:pt idx="197">
                  <c:v>11820</c:v>
                </c:pt>
                <c:pt idx="198">
                  <c:v>11880</c:v>
                </c:pt>
                <c:pt idx="199">
                  <c:v>11940</c:v>
                </c:pt>
                <c:pt idx="200">
                  <c:v>12000</c:v>
                </c:pt>
                <c:pt idx="201">
                  <c:v>12060</c:v>
                </c:pt>
                <c:pt idx="202">
                  <c:v>12120</c:v>
                </c:pt>
                <c:pt idx="203">
                  <c:v>12180</c:v>
                </c:pt>
                <c:pt idx="204">
                  <c:v>12240</c:v>
                </c:pt>
                <c:pt idx="205">
                  <c:v>12300</c:v>
                </c:pt>
                <c:pt idx="206">
                  <c:v>12360</c:v>
                </c:pt>
                <c:pt idx="207">
                  <c:v>12420</c:v>
                </c:pt>
                <c:pt idx="208">
                  <c:v>12480</c:v>
                </c:pt>
                <c:pt idx="209">
                  <c:v>12540</c:v>
                </c:pt>
                <c:pt idx="210">
                  <c:v>12600</c:v>
                </c:pt>
                <c:pt idx="211">
                  <c:v>12660</c:v>
                </c:pt>
                <c:pt idx="212">
                  <c:v>12720</c:v>
                </c:pt>
                <c:pt idx="213">
                  <c:v>12780</c:v>
                </c:pt>
                <c:pt idx="214">
                  <c:v>12840</c:v>
                </c:pt>
                <c:pt idx="215">
                  <c:v>12900</c:v>
                </c:pt>
                <c:pt idx="216">
                  <c:v>12960</c:v>
                </c:pt>
                <c:pt idx="217">
                  <c:v>13020</c:v>
                </c:pt>
                <c:pt idx="218">
                  <c:v>13080</c:v>
                </c:pt>
                <c:pt idx="219">
                  <c:v>13140</c:v>
                </c:pt>
                <c:pt idx="220">
                  <c:v>13200</c:v>
                </c:pt>
                <c:pt idx="221">
                  <c:v>13260</c:v>
                </c:pt>
                <c:pt idx="222">
                  <c:v>13320</c:v>
                </c:pt>
                <c:pt idx="223">
                  <c:v>13380</c:v>
                </c:pt>
                <c:pt idx="224">
                  <c:v>13440</c:v>
                </c:pt>
                <c:pt idx="225">
                  <c:v>13500</c:v>
                </c:pt>
                <c:pt idx="226">
                  <c:v>13560</c:v>
                </c:pt>
                <c:pt idx="227">
                  <c:v>13620</c:v>
                </c:pt>
                <c:pt idx="228">
                  <c:v>13680</c:v>
                </c:pt>
                <c:pt idx="229">
                  <c:v>13740</c:v>
                </c:pt>
                <c:pt idx="230">
                  <c:v>13800</c:v>
                </c:pt>
                <c:pt idx="231">
                  <c:v>13860</c:v>
                </c:pt>
                <c:pt idx="232">
                  <c:v>13920</c:v>
                </c:pt>
                <c:pt idx="233">
                  <c:v>13980</c:v>
                </c:pt>
                <c:pt idx="234">
                  <c:v>14040</c:v>
                </c:pt>
                <c:pt idx="235">
                  <c:v>14100</c:v>
                </c:pt>
                <c:pt idx="236">
                  <c:v>14160</c:v>
                </c:pt>
                <c:pt idx="237">
                  <c:v>14220</c:v>
                </c:pt>
                <c:pt idx="238">
                  <c:v>14280</c:v>
                </c:pt>
                <c:pt idx="239">
                  <c:v>14340</c:v>
                </c:pt>
                <c:pt idx="240">
                  <c:v>14400</c:v>
                </c:pt>
                <c:pt idx="241">
                  <c:v>14460</c:v>
                </c:pt>
                <c:pt idx="242">
                  <c:v>14520</c:v>
                </c:pt>
                <c:pt idx="243">
                  <c:v>14580</c:v>
                </c:pt>
                <c:pt idx="244">
                  <c:v>14640</c:v>
                </c:pt>
                <c:pt idx="245">
                  <c:v>14700</c:v>
                </c:pt>
                <c:pt idx="246">
                  <c:v>14760</c:v>
                </c:pt>
                <c:pt idx="247">
                  <c:v>14820</c:v>
                </c:pt>
                <c:pt idx="248">
                  <c:v>14880</c:v>
                </c:pt>
                <c:pt idx="249">
                  <c:v>14940</c:v>
                </c:pt>
                <c:pt idx="250">
                  <c:v>15000</c:v>
                </c:pt>
                <c:pt idx="251">
                  <c:v>15060</c:v>
                </c:pt>
                <c:pt idx="252">
                  <c:v>15120</c:v>
                </c:pt>
                <c:pt idx="253">
                  <c:v>15180</c:v>
                </c:pt>
                <c:pt idx="254">
                  <c:v>15240</c:v>
                </c:pt>
                <c:pt idx="255">
                  <c:v>15300</c:v>
                </c:pt>
                <c:pt idx="256">
                  <c:v>15360</c:v>
                </c:pt>
                <c:pt idx="257">
                  <c:v>15420</c:v>
                </c:pt>
                <c:pt idx="258">
                  <c:v>15480</c:v>
                </c:pt>
                <c:pt idx="259">
                  <c:v>15540</c:v>
                </c:pt>
                <c:pt idx="260">
                  <c:v>15600</c:v>
                </c:pt>
                <c:pt idx="261">
                  <c:v>15660</c:v>
                </c:pt>
                <c:pt idx="262">
                  <c:v>15720</c:v>
                </c:pt>
                <c:pt idx="263">
                  <c:v>15780</c:v>
                </c:pt>
                <c:pt idx="264">
                  <c:v>15840</c:v>
                </c:pt>
                <c:pt idx="265">
                  <c:v>15900</c:v>
                </c:pt>
                <c:pt idx="266">
                  <c:v>15960</c:v>
                </c:pt>
                <c:pt idx="267">
                  <c:v>16020</c:v>
                </c:pt>
                <c:pt idx="268">
                  <c:v>16080</c:v>
                </c:pt>
                <c:pt idx="269">
                  <c:v>16140</c:v>
                </c:pt>
                <c:pt idx="270">
                  <c:v>16200</c:v>
                </c:pt>
                <c:pt idx="271">
                  <c:v>16260</c:v>
                </c:pt>
                <c:pt idx="272">
                  <c:v>16320</c:v>
                </c:pt>
                <c:pt idx="273">
                  <c:v>16380</c:v>
                </c:pt>
                <c:pt idx="274">
                  <c:v>16440</c:v>
                </c:pt>
                <c:pt idx="275">
                  <c:v>16500</c:v>
                </c:pt>
                <c:pt idx="276">
                  <c:v>16560</c:v>
                </c:pt>
                <c:pt idx="277">
                  <c:v>16620</c:v>
                </c:pt>
                <c:pt idx="278">
                  <c:v>16680</c:v>
                </c:pt>
                <c:pt idx="279">
                  <c:v>16740</c:v>
                </c:pt>
                <c:pt idx="280">
                  <c:v>16800</c:v>
                </c:pt>
                <c:pt idx="281">
                  <c:v>16860</c:v>
                </c:pt>
                <c:pt idx="282">
                  <c:v>16920</c:v>
                </c:pt>
                <c:pt idx="283">
                  <c:v>16980</c:v>
                </c:pt>
                <c:pt idx="284">
                  <c:v>17040</c:v>
                </c:pt>
                <c:pt idx="285">
                  <c:v>17100</c:v>
                </c:pt>
                <c:pt idx="286">
                  <c:v>17160</c:v>
                </c:pt>
                <c:pt idx="287">
                  <c:v>17220</c:v>
                </c:pt>
                <c:pt idx="288">
                  <c:v>17280</c:v>
                </c:pt>
                <c:pt idx="289">
                  <c:v>17340</c:v>
                </c:pt>
                <c:pt idx="290">
                  <c:v>17400</c:v>
                </c:pt>
                <c:pt idx="291">
                  <c:v>17460</c:v>
                </c:pt>
                <c:pt idx="292">
                  <c:v>17520</c:v>
                </c:pt>
                <c:pt idx="293">
                  <c:v>17580</c:v>
                </c:pt>
                <c:pt idx="294">
                  <c:v>17640</c:v>
                </c:pt>
                <c:pt idx="295">
                  <c:v>17700</c:v>
                </c:pt>
                <c:pt idx="296">
                  <c:v>17760</c:v>
                </c:pt>
                <c:pt idx="297">
                  <c:v>17820</c:v>
                </c:pt>
                <c:pt idx="298">
                  <c:v>17880</c:v>
                </c:pt>
                <c:pt idx="299">
                  <c:v>17940</c:v>
                </c:pt>
                <c:pt idx="300">
                  <c:v>18000</c:v>
                </c:pt>
                <c:pt idx="301">
                  <c:v>18060</c:v>
                </c:pt>
                <c:pt idx="302">
                  <c:v>18120</c:v>
                </c:pt>
                <c:pt idx="303">
                  <c:v>18180</c:v>
                </c:pt>
                <c:pt idx="304">
                  <c:v>18240</c:v>
                </c:pt>
                <c:pt idx="305">
                  <c:v>18300</c:v>
                </c:pt>
                <c:pt idx="306">
                  <c:v>18360</c:v>
                </c:pt>
                <c:pt idx="307">
                  <c:v>18420</c:v>
                </c:pt>
                <c:pt idx="308">
                  <c:v>18480</c:v>
                </c:pt>
                <c:pt idx="309">
                  <c:v>18540</c:v>
                </c:pt>
                <c:pt idx="310">
                  <c:v>18600</c:v>
                </c:pt>
                <c:pt idx="311">
                  <c:v>18660</c:v>
                </c:pt>
                <c:pt idx="312">
                  <c:v>18720</c:v>
                </c:pt>
                <c:pt idx="313">
                  <c:v>18780</c:v>
                </c:pt>
                <c:pt idx="314">
                  <c:v>18840</c:v>
                </c:pt>
                <c:pt idx="315">
                  <c:v>18900</c:v>
                </c:pt>
                <c:pt idx="316">
                  <c:v>18960</c:v>
                </c:pt>
                <c:pt idx="317">
                  <c:v>19020</c:v>
                </c:pt>
                <c:pt idx="318">
                  <c:v>19080</c:v>
                </c:pt>
                <c:pt idx="319">
                  <c:v>19140</c:v>
                </c:pt>
                <c:pt idx="320">
                  <c:v>19200</c:v>
                </c:pt>
                <c:pt idx="321">
                  <c:v>19260</c:v>
                </c:pt>
                <c:pt idx="322">
                  <c:v>19320</c:v>
                </c:pt>
                <c:pt idx="323">
                  <c:v>19380</c:v>
                </c:pt>
                <c:pt idx="324">
                  <c:v>19440</c:v>
                </c:pt>
                <c:pt idx="325">
                  <c:v>19500</c:v>
                </c:pt>
                <c:pt idx="326">
                  <c:v>19560</c:v>
                </c:pt>
                <c:pt idx="327">
                  <c:v>19620</c:v>
                </c:pt>
                <c:pt idx="328">
                  <c:v>19680</c:v>
                </c:pt>
                <c:pt idx="329">
                  <c:v>19740</c:v>
                </c:pt>
                <c:pt idx="330">
                  <c:v>19800</c:v>
                </c:pt>
                <c:pt idx="331">
                  <c:v>19860</c:v>
                </c:pt>
                <c:pt idx="332">
                  <c:v>19920</c:v>
                </c:pt>
                <c:pt idx="333">
                  <c:v>19980</c:v>
                </c:pt>
                <c:pt idx="334">
                  <c:v>20040</c:v>
                </c:pt>
                <c:pt idx="335">
                  <c:v>20100</c:v>
                </c:pt>
                <c:pt idx="336">
                  <c:v>20160</c:v>
                </c:pt>
                <c:pt idx="337">
                  <c:v>20220</c:v>
                </c:pt>
                <c:pt idx="338">
                  <c:v>20280</c:v>
                </c:pt>
                <c:pt idx="339">
                  <c:v>20340</c:v>
                </c:pt>
                <c:pt idx="340">
                  <c:v>20400</c:v>
                </c:pt>
                <c:pt idx="341">
                  <c:v>20460</c:v>
                </c:pt>
                <c:pt idx="342">
                  <c:v>20520</c:v>
                </c:pt>
                <c:pt idx="343">
                  <c:v>20580</c:v>
                </c:pt>
                <c:pt idx="344">
                  <c:v>20640</c:v>
                </c:pt>
                <c:pt idx="345">
                  <c:v>20700</c:v>
                </c:pt>
                <c:pt idx="346">
                  <c:v>20760</c:v>
                </c:pt>
                <c:pt idx="347">
                  <c:v>20820</c:v>
                </c:pt>
                <c:pt idx="348">
                  <c:v>20880</c:v>
                </c:pt>
                <c:pt idx="349">
                  <c:v>20940</c:v>
                </c:pt>
                <c:pt idx="350">
                  <c:v>21000</c:v>
                </c:pt>
                <c:pt idx="351">
                  <c:v>21060</c:v>
                </c:pt>
                <c:pt idx="352">
                  <c:v>21120</c:v>
                </c:pt>
                <c:pt idx="353">
                  <c:v>21180</c:v>
                </c:pt>
                <c:pt idx="354">
                  <c:v>21240</c:v>
                </c:pt>
                <c:pt idx="355">
                  <c:v>21300</c:v>
                </c:pt>
                <c:pt idx="356">
                  <c:v>21360</c:v>
                </c:pt>
                <c:pt idx="357">
                  <c:v>21420</c:v>
                </c:pt>
                <c:pt idx="358">
                  <c:v>21480</c:v>
                </c:pt>
                <c:pt idx="359">
                  <c:v>21540</c:v>
                </c:pt>
                <c:pt idx="360">
                  <c:v>21600</c:v>
                </c:pt>
                <c:pt idx="361">
                  <c:v>21660</c:v>
                </c:pt>
                <c:pt idx="362">
                  <c:v>21720</c:v>
                </c:pt>
                <c:pt idx="363">
                  <c:v>21780</c:v>
                </c:pt>
                <c:pt idx="364">
                  <c:v>21840</c:v>
                </c:pt>
                <c:pt idx="365">
                  <c:v>21900</c:v>
                </c:pt>
                <c:pt idx="366">
                  <c:v>21960</c:v>
                </c:pt>
                <c:pt idx="367">
                  <c:v>22020</c:v>
                </c:pt>
                <c:pt idx="368">
                  <c:v>22080</c:v>
                </c:pt>
                <c:pt idx="369">
                  <c:v>22140</c:v>
                </c:pt>
                <c:pt idx="370">
                  <c:v>22200</c:v>
                </c:pt>
                <c:pt idx="371">
                  <c:v>22260</c:v>
                </c:pt>
                <c:pt idx="372">
                  <c:v>22320</c:v>
                </c:pt>
                <c:pt idx="373">
                  <c:v>22380</c:v>
                </c:pt>
                <c:pt idx="374">
                  <c:v>22440</c:v>
                </c:pt>
                <c:pt idx="375">
                  <c:v>22500</c:v>
                </c:pt>
                <c:pt idx="376">
                  <c:v>22560</c:v>
                </c:pt>
                <c:pt idx="377">
                  <c:v>22620</c:v>
                </c:pt>
                <c:pt idx="378">
                  <c:v>22680</c:v>
                </c:pt>
                <c:pt idx="379">
                  <c:v>22740</c:v>
                </c:pt>
                <c:pt idx="380">
                  <c:v>22800</c:v>
                </c:pt>
                <c:pt idx="381">
                  <c:v>22860</c:v>
                </c:pt>
                <c:pt idx="382">
                  <c:v>22920</c:v>
                </c:pt>
                <c:pt idx="383">
                  <c:v>22980</c:v>
                </c:pt>
                <c:pt idx="384">
                  <c:v>23040</c:v>
                </c:pt>
                <c:pt idx="385">
                  <c:v>23100</c:v>
                </c:pt>
                <c:pt idx="386">
                  <c:v>23160</c:v>
                </c:pt>
                <c:pt idx="387">
                  <c:v>23220</c:v>
                </c:pt>
                <c:pt idx="388">
                  <c:v>23280</c:v>
                </c:pt>
                <c:pt idx="389">
                  <c:v>23340</c:v>
                </c:pt>
                <c:pt idx="390">
                  <c:v>23400</c:v>
                </c:pt>
                <c:pt idx="391">
                  <c:v>23460</c:v>
                </c:pt>
                <c:pt idx="392">
                  <c:v>23520</c:v>
                </c:pt>
                <c:pt idx="393">
                  <c:v>23580</c:v>
                </c:pt>
                <c:pt idx="394">
                  <c:v>23640</c:v>
                </c:pt>
                <c:pt idx="395">
                  <c:v>23700</c:v>
                </c:pt>
                <c:pt idx="396">
                  <c:v>23760</c:v>
                </c:pt>
                <c:pt idx="397">
                  <c:v>23820</c:v>
                </c:pt>
                <c:pt idx="398">
                  <c:v>23880</c:v>
                </c:pt>
                <c:pt idx="399">
                  <c:v>23940</c:v>
                </c:pt>
                <c:pt idx="400">
                  <c:v>24000</c:v>
                </c:pt>
                <c:pt idx="401">
                  <c:v>24060</c:v>
                </c:pt>
                <c:pt idx="402">
                  <c:v>24120</c:v>
                </c:pt>
                <c:pt idx="403">
                  <c:v>24180</c:v>
                </c:pt>
                <c:pt idx="404">
                  <c:v>24240</c:v>
                </c:pt>
                <c:pt idx="405">
                  <c:v>24300</c:v>
                </c:pt>
                <c:pt idx="406">
                  <c:v>24360</c:v>
                </c:pt>
                <c:pt idx="407">
                  <c:v>24420</c:v>
                </c:pt>
                <c:pt idx="408">
                  <c:v>24480</c:v>
                </c:pt>
                <c:pt idx="409">
                  <c:v>24540</c:v>
                </c:pt>
                <c:pt idx="410">
                  <c:v>24600</c:v>
                </c:pt>
                <c:pt idx="411">
                  <c:v>24660</c:v>
                </c:pt>
                <c:pt idx="412">
                  <c:v>24720</c:v>
                </c:pt>
                <c:pt idx="413">
                  <c:v>24780</c:v>
                </c:pt>
                <c:pt idx="414">
                  <c:v>24840</c:v>
                </c:pt>
                <c:pt idx="415">
                  <c:v>24900</c:v>
                </c:pt>
                <c:pt idx="416">
                  <c:v>24960</c:v>
                </c:pt>
                <c:pt idx="417">
                  <c:v>25020</c:v>
                </c:pt>
                <c:pt idx="418">
                  <c:v>25080</c:v>
                </c:pt>
                <c:pt idx="419">
                  <c:v>25140</c:v>
                </c:pt>
                <c:pt idx="420">
                  <c:v>25200</c:v>
                </c:pt>
                <c:pt idx="421">
                  <c:v>25260</c:v>
                </c:pt>
                <c:pt idx="422">
                  <c:v>25320</c:v>
                </c:pt>
                <c:pt idx="423">
                  <c:v>25380</c:v>
                </c:pt>
                <c:pt idx="424">
                  <c:v>25440</c:v>
                </c:pt>
                <c:pt idx="425">
                  <c:v>25500</c:v>
                </c:pt>
                <c:pt idx="426">
                  <c:v>25560</c:v>
                </c:pt>
                <c:pt idx="427">
                  <c:v>25620</c:v>
                </c:pt>
                <c:pt idx="428">
                  <c:v>25680</c:v>
                </c:pt>
                <c:pt idx="429">
                  <c:v>25740</c:v>
                </c:pt>
                <c:pt idx="430">
                  <c:v>25800</c:v>
                </c:pt>
                <c:pt idx="431">
                  <c:v>25860</c:v>
                </c:pt>
                <c:pt idx="432">
                  <c:v>25920</c:v>
                </c:pt>
                <c:pt idx="433">
                  <c:v>25980</c:v>
                </c:pt>
                <c:pt idx="434">
                  <c:v>26040</c:v>
                </c:pt>
                <c:pt idx="435">
                  <c:v>26100</c:v>
                </c:pt>
                <c:pt idx="436">
                  <c:v>26160</c:v>
                </c:pt>
                <c:pt idx="437">
                  <c:v>26220</c:v>
                </c:pt>
                <c:pt idx="438">
                  <c:v>26280</c:v>
                </c:pt>
                <c:pt idx="439">
                  <c:v>26340</c:v>
                </c:pt>
                <c:pt idx="440">
                  <c:v>26400</c:v>
                </c:pt>
                <c:pt idx="441">
                  <c:v>26460</c:v>
                </c:pt>
                <c:pt idx="442">
                  <c:v>26520</c:v>
                </c:pt>
                <c:pt idx="443">
                  <c:v>26580</c:v>
                </c:pt>
                <c:pt idx="444">
                  <c:v>26640</c:v>
                </c:pt>
                <c:pt idx="445">
                  <c:v>26700</c:v>
                </c:pt>
                <c:pt idx="446">
                  <c:v>26760</c:v>
                </c:pt>
                <c:pt idx="447">
                  <c:v>26820</c:v>
                </c:pt>
                <c:pt idx="448">
                  <c:v>26880</c:v>
                </c:pt>
                <c:pt idx="449">
                  <c:v>26940</c:v>
                </c:pt>
                <c:pt idx="450">
                  <c:v>27000</c:v>
                </c:pt>
                <c:pt idx="451">
                  <c:v>27060</c:v>
                </c:pt>
                <c:pt idx="452">
                  <c:v>27120</c:v>
                </c:pt>
                <c:pt idx="453">
                  <c:v>27180</c:v>
                </c:pt>
                <c:pt idx="454">
                  <c:v>27240</c:v>
                </c:pt>
                <c:pt idx="455">
                  <c:v>27300</c:v>
                </c:pt>
                <c:pt idx="456">
                  <c:v>27360</c:v>
                </c:pt>
                <c:pt idx="457">
                  <c:v>27420</c:v>
                </c:pt>
                <c:pt idx="458">
                  <c:v>27480</c:v>
                </c:pt>
                <c:pt idx="459">
                  <c:v>27540</c:v>
                </c:pt>
                <c:pt idx="460">
                  <c:v>27600</c:v>
                </c:pt>
                <c:pt idx="461">
                  <c:v>27660</c:v>
                </c:pt>
                <c:pt idx="462">
                  <c:v>27720</c:v>
                </c:pt>
                <c:pt idx="463">
                  <c:v>27780</c:v>
                </c:pt>
                <c:pt idx="464">
                  <c:v>27840</c:v>
                </c:pt>
                <c:pt idx="465">
                  <c:v>27900</c:v>
                </c:pt>
                <c:pt idx="466">
                  <c:v>27960</c:v>
                </c:pt>
                <c:pt idx="467">
                  <c:v>28020</c:v>
                </c:pt>
                <c:pt idx="468">
                  <c:v>28080</c:v>
                </c:pt>
                <c:pt idx="469">
                  <c:v>28140</c:v>
                </c:pt>
                <c:pt idx="470">
                  <c:v>28200</c:v>
                </c:pt>
                <c:pt idx="471">
                  <c:v>28260</c:v>
                </c:pt>
                <c:pt idx="472">
                  <c:v>28320</c:v>
                </c:pt>
                <c:pt idx="473">
                  <c:v>28380</c:v>
                </c:pt>
                <c:pt idx="474">
                  <c:v>28440</c:v>
                </c:pt>
                <c:pt idx="475">
                  <c:v>28500</c:v>
                </c:pt>
                <c:pt idx="476">
                  <c:v>28560</c:v>
                </c:pt>
                <c:pt idx="477">
                  <c:v>28620</c:v>
                </c:pt>
                <c:pt idx="478">
                  <c:v>28680</c:v>
                </c:pt>
                <c:pt idx="479">
                  <c:v>28740</c:v>
                </c:pt>
                <c:pt idx="480">
                  <c:v>28800</c:v>
                </c:pt>
                <c:pt idx="481">
                  <c:v>28860</c:v>
                </c:pt>
                <c:pt idx="482">
                  <c:v>28920</c:v>
                </c:pt>
                <c:pt idx="483">
                  <c:v>28980</c:v>
                </c:pt>
                <c:pt idx="484">
                  <c:v>29040</c:v>
                </c:pt>
                <c:pt idx="485">
                  <c:v>29100</c:v>
                </c:pt>
                <c:pt idx="486">
                  <c:v>29160</c:v>
                </c:pt>
                <c:pt idx="487">
                  <c:v>29220</c:v>
                </c:pt>
                <c:pt idx="488">
                  <c:v>29280</c:v>
                </c:pt>
                <c:pt idx="489">
                  <c:v>29340</c:v>
                </c:pt>
                <c:pt idx="490">
                  <c:v>29400</c:v>
                </c:pt>
                <c:pt idx="491">
                  <c:v>29460</c:v>
                </c:pt>
                <c:pt idx="492">
                  <c:v>29520</c:v>
                </c:pt>
                <c:pt idx="493">
                  <c:v>29580</c:v>
                </c:pt>
                <c:pt idx="494">
                  <c:v>29640</c:v>
                </c:pt>
                <c:pt idx="495">
                  <c:v>29700</c:v>
                </c:pt>
                <c:pt idx="496">
                  <c:v>29760</c:v>
                </c:pt>
                <c:pt idx="497">
                  <c:v>29820</c:v>
                </c:pt>
                <c:pt idx="498">
                  <c:v>29880</c:v>
                </c:pt>
                <c:pt idx="499">
                  <c:v>29940</c:v>
                </c:pt>
                <c:pt idx="500">
                  <c:v>30000</c:v>
                </c:pt>
                <c:pt idx="501">
                  <c:v>30060</c:v>
                </c:pt>
                <c:pt idx="502">
                  <c:v>30120</c:v>
                </c:pt>
                <c:pt idx="503">
                  <c:v>30180</c:v>
                </c:pt>
                <c:pt idx="504">
                  <c:v>30240</c:v>
                </c:pt>
                <c:pt idx="505">
                  <c:v>30300</c:v>
                </c:pt>
                <c:pt idx="506">
                  <c:v>30360</c:v>
                </c:pt>
                <c:pt idx="507">
                  <c:v>30420</c:v>
                </c:pt>
                <c:pt idx="508">
                  <c:v>30480</c:v>
                </c:pt>
                <c:pt idx="509">
                  <c:v>30540</c:v>
                </c:pt>
                <c:pt idx="510">
                  <c:v>30600</c:v>
                </c:pt>
                <c:pt idx="511">
                  <c:v>30660</c:v>
                </c:pt>
                <c:pt idx="512">
                  <c:v>30720</c:v>
                </c:pt>
                <c:pt idx="513">
                  <c:v>30780</c:v>
                </c:pt>
                <c:pt idx="514">
                  <c:v>30840</c:v>
                </c:pt>
                <c:pt idx="515">
                  <c:v>30900</c:v>
                </c:pt>
                <c:pt idx="516">
                  <c:v>30960</c:v>
                </c:pt>
                <c:pt idx="517">
                  <c:v>31020</c:v>
                </c:pt>
                <c:pt idx="518">
                  <c:v>31080</c:v>
                </c:pt>
                <c:pt idx="519">
                  <c:v>31140</c:v>
                </c:pt>
                <c:pt idx="520">
                  <c:v>31200</c:v>
                </c:pt>
                <c:pt idx="521">
                  <c:v>31260</c:v>
                </c:pt>
                <c:pt idx="522">
                  <c:v>31320</c:v>
                </c:pt>
                <c:pt idx="523">
                  <c:v>31380</c:v>
                </c:pt>
                <c:pt idx="524">
                  <c:v>31440</c:v>
                </c:pt>
                <c:pt idx="525">
                  <c:v>31500</c:v>
                </c:pt>
                <c:pt idx="526">
                  <c:v>31560</c:v>
                </c:pt>
                <c:pt idx="527">
                  <c:v>31620</c:v>
                </c:pt>
                <c:pt idx="528">
                  <c:v>31680</c:v>
                </c:pt>
                <c:pt idx="529">
                  <c:v>31740</c:v>
                </c:pt>
                <c:pt idx="530">
                  <c:v>31800</c:v>
                </c:pt>
                <c:pt idx="531">
                  <c:v>31860</c:v>
                </c:pt>
                <c:pt idx="532">
                  <c:v>31920</c:v>
                </c:pt>
                <c:pt idx="533">
                  <c:v>31980</c:v>
                </c:pt>
                <c:pt idx="534">
                  <c:v>32040</c:v>
                </c:pt>
                <c:pt idx="535">
                  <c:v>32100</c:v>
                </c:pt>
                <c:pt idx="536">
                  <c:v>32160</c:v>
                </c:pt>
                <c:pt idx="537">
                  <c:v>32220</c:v>
                </c:pt>
                <c:pt idx="538">
                  <c:v>32280</c:v>
                </c:pt>
                <c:pt idx="539">
                  <c:v>32340</c:v>
                </c:pt>
                <c:pt idx="540">
                  <c:v>32400</c:v>
                </c:pt>
                <c:pt idx="541">
                  <c:v>32460</c:v>
                </c:pt>
                <c:pt idx="542">
                  <c:v>32520</c:v>
                </c:pt>
                <c:pt idx="543">
                  <c:v>32580</c:v>
                </c:pt>
                <c:pt idx="544">
                  <c:v>32640</c:v>
                </c:pt>
                <c:pt idx="545">
                  <c:v>32700</c:v>
                </c:pt>
                <c:pt idx="546">
                  <c:v>32760</c:v>
                </c:pt>
                <c:pt idx="547">
                  <c:v>32820</c:v>
                </c:pt>
                <c:pt idx="548">
                  <c:v>32880</c:v>
                </c:pt>
                <c:pt idx="549">
                  <c:v>32940</c:v>
                </c:pt>
                <c:pt idx="550">
                  <c:v>33000</c:v>
                </c:pt>
                <c:pt idx="551">
                  <c:v>33060</c:v>
                </c:pt>
                <c:pt idx="552">
                  <c:v>33120</c:v>
                </c:pt>
                <c:pt idx="553">
                  <c:v>33180</c:v>
                </c:pt>
                <c:pt idx="554">
                  <c:v>33240</c:v>
                </c:pt>
                <c:pt idx="555">
                  <c:v>33300</c:v>
                </c:pt>
                <c:pt idx="556">
                  <c:v>33360</c:v>
                </c:pt>
                <c:pt idx="557">
                  <c:v>33420</c:v>
                </c:pt>
                <c:pt idx="558">
                  <c:v>33480</c:v>
                </c:pt>
                <c:pt idx="559">
                  <c:v>33540</c:v>
                </c:pt>
                <c:pt idx="560">
                  <c:v>33600</c:v>
                </c:pt>
                <c:pt idx="561">
                  <c:v>33660</c:v>
                </c:pt>
                <c:pt idx="562">
                  <c:v>33720</c:v>
                </c:pt>
                <c:pt idx="563">
                  <c:v>33780</c:v>
                </c:pt>
                <c:pt idx="564">
                  <c:v>33840</c:v>
                </c:pt>
                <c:pt idx="565">
                  <c:v>33900</c:v>
                </c:pt>
                <c:pt idx="566">
                  <c:v>33960</c:v>
                </c:pt>
                <c:pt idx="567">
                  <c:v>34020</c:v>
                </c:pt>
                <c:pt idx="568">
                  <c:v>34080</c:v>
                </c:pt>
                <c:pt idx="569">
                  <c:v>34140</c:v>
                </c:pt>
                <c:pt idx="570">
                  <c:v>34200</c:v>
                </c:pt>
                <c:pt idx="571">
                  <c:v>34260</c:v>
                </c:pt>
                <c:pt idx="572">
                  <c:v>34320</c:v>
                </c:pt>
                <c:pt idx="573">
                  <c:v>34380</c:v>
                </c:pt>
                <c:pt idx="574">
                  <c:v>34440</c:v>
                </c:pt>
                <c:pt idx="575">
                  <c:v>34500</c:v>
                </c:pt>
                <c:pt idx="576">
                  <c:v>34560</c:v>
                </c:pt>
                <c:pt idx="577">
                  <c:v>34620</c:v>
                </c:pt>
                <c:pt idx="578">
                  <c:v>34680</c:v>
                </c:pt>
                <c:pt idx="579">
                  <c:v>34740</c:v>
                </c:pt>
                <c:pt idx="580">
                  <c:v>34800</c:v>
                </c:pt>
                <c:pt idx="581">
                  <c:v>34860</c:v>
                </c:pt>
                <c:pt idx="582">
                  <c:v>34920</c:v>
                </c:pt>
                <c:pt idx="583">
                  <c:v>34980</c:v>
                </c:pt>
                <c:pt idx="584">
                  <c:v>35040</c:v>
                </c:pt>
                <c:pt idx="585">
                  <c:v>35100</c:v>
                </c:pt>
                <c:pt idx="586">
                  <c:v>35160</c:v>
                </c:pt>
                <c:pt idx="587">
                  <c:v>35220</c:v>
                </c:pt>
                <c:pt idx="588">
                  <c:v>35280</c:v>
                </c:pt>
                <c:pt idx="589">
                  <c:v>35340</c:v>
                </c:pt>
                <c:pt idx="590">
                  <c:v>35400</c:v>
                </c:pt>
                <c:pt idx="591">
                  <c:v>35460</c:v>
                </c:pt>
                <c:pt idx="592">
                  <c:v>35520</c:v>
                </c:pt>
                <c:pt idx="593">
                  <c:v>35580</c:v>
                </c:pt>
                <c:pt idx="594">
                  <c:v>35640</c:v>
                </c:pt>
                <c:pt idx="595">
                  <c:v>35700</c:v>
                </c:pt>
                <c:pt idx="596">
                  <c:v>35760</c:v>
                </c:pt>
                <c:pt idx="597">
                  <c:v>35820</c:v>
                </c:pt>
                <c:pt idx="598">
                  <c:v>35880</c:v>
                </c:pt>
                <c:pt idx="599">
                  <c:v>35940</c:v>
                </c:pt>
                <c:pt idx="600">
                  <c:v>36000</c:v>
                </c:pt>
                <c:pt idx="601">
                  <c:v>36060</c:v>
                </c:pt>
                <c:pt idx="602">
                  <c:v>36120</c:v>
                </c:pt>
                <c:pt idx="603">
                  <c:v>36180</c:v>
                </c:pt>
                <c:pt idx="604">
                  <c:v>36240</c:v>
                </c:pt>
                <c:pt idx="605">
                  <c:v>36300</c:v>
                </c:pt>
                <c:pt idx="606">
                  <c:v>36360</c:v>
                </c:pt>
                <c:pt idx="607">
                  <c:v>36420</c:v>
                </c:pt>
                <c:pt idx="608">
                  <c:v>36480</c:v>
                </c:pt>
                <c:pt idx="609">
                  <c:v>36540</c:v>
                </c:pt>
                <c:pt idx="610">
                  <c:v>36600</c:v>
                </c:pt>
                <c:pt idx="611">
                  <c:v>36660</c:v>
                </c:pt>
                <c:pt idx="612">
                  <c:v>36720</c:v>
                </c:pt>
                <c:pt idx="613">
                  <c:v>36780</c:v>
                </c:pt>
                <c:pt idx="614">
                  <c:v>36840</c:v>
                </c:pt>
                <c:pt idx="615">
                  <c:v>36900</c:v>
                </c:pt>
                <c:pt idx="616">
                  <c:v>36960</c:v>
                </c:pt>
                <c:pt idx="617">
                  <c:v>37020</c:v>
                </c:pt>
                <c:pt idx="618">
                  <c:v>37080</c:v>
                </c:pt>
                <c:pt idx="619">
                  <c:v>37140</c:v>
                </c:pt>
                <c:pt idx="620">
                  <c:v>37200</c:v>
                </c:pt>
                <c:pt idx="621">
                  <c:v>37260</c:v>
                </c:pt>
                <c:pt idx="622">
                  <c:v>37320</c:v>
                </c:pt>
                <c:pt idx="623">
                  <c:v>37380</c:v>
                </c:pt>
                <c:pt idx="624">
                  <c:v>37440</c:v>
                </c:pt>
                <c:pt idx="625">
                  <c:v>37500</c:v>
                </c:pt>
                <c:pt idx="626">
                  <c:v>37560</c:v>
                </c:pt>
                <c:pt idx="627">
                  <c:v>37620</c:v>
                </c:pt>
                <c:pt idx="628">
                  <c:v>37680</c:v>
                </c:pt>
                <c:pt idx="629">
                  <c:v>37740</c:v>
                </c:pt>
                <c:pt idx="630">
                  <c:v>37800</c:v>
                </c:pt>
                <c:pt idx="631">
                  <c:v>37860</c:v>
                </c:pt>
                <c:pt idx="632">
                  <c:v>37920</c:v>
                </c:pt>
                <c:pt idx="633">
                  <c:v>37980</c:v>
                </c:pt>
                <c:pt idx="634">
                  <c:v>38040</c:v>
                </c:pt>
                <c:pt idx="635">
                  <c:v>38100</c:v>
                </c:pt>
                <c:pt idx="636">
                  <c:v>38160</c:v>
                </c:pt>
                <c:pt idx="637">
                  <c:v>38220</c:v>
                </c:pt>
                <c:pt idx="638">
                  <c:v>38280</c:v>
                </c:pt>
                <c:pt idx="639">
                  <c:v>38340</c:v>
                </c:pt>
                <c:pt idx="640">
                  <c:v>38400</c:v>
                </c:pt>
                <c:pt idx="641">
                  <c:v>38460</c:v>
                </c:pt>
                <c:pt idx="642">
                  <c:v>38520</c:v>
                </c:pt>
                <c:pt idx="643">
                  <c:v>38580</c:v>
                </c:pt>
                <c:pt idx="644">
                  <c:v>38640</c:v>
                </c:pt>
                <c:pt idx="645">
                  <c:v>38700</c:v>
                </c:pt>
                <c:pt idx="646">
                  <c:v>38760</c:v>
                </c:pt>
                <c:pt idx="647">
                  <c:v>38820</c:v>
                </c:pt>
                <c:pt idx="648">
                  <c:v>38880</c:v>
                </c:pt>
                <c:pt idx="649">
                  <c:v>38940</c:v>
                </c:pt>
                <c:pt idx="650">
                  <c:v>39000</c:v>
                </c:pt>
                <c:pt idx="651">
                  <c:v>39060</c:v>
                </c:pt>
                <c:pt idx="652">
                  <c:v>39120</c:v>
                </c:pt>
                <c:pt idx="653">
                  <c:v>39180</c:v>
                </c:pt>
                <c:pt idx="654">
                  <c:v>39240</c:v>
                </c:pt>
                <c:pt idx="655">
                  <c:v>39300</c:v>
                </c:pt>
                <c:pt idx="656">
                  <c:v>39360</c:v>
                </c:pt>
                <c:pt idx="657">
                  <c:v>39420</c:v>
                </c:pt>
                <c:pt idx="658">
                  <c:v>39480</c:v>
                </c:pt>
                <c:pt idx="659">
                  <c:v>39540</c:v>
                </c:pt>
                <c:pt idx="660">
                  <c:v>39600</c:v>
                </c:pt>
                <c:pt idx="661">
                  <c:v>39660</c:v>
                </c:pt>
                <c:pt idx="662">
                  <c:v>39720</c:v>
                </c:pt>
                <c:pt idx="663">
                  <c:v>39780</c:v>
                </c:pt>
                <c:pt idx="664">
                  <c:v>39840</c:v>
                </c:pt>
                <c:pt idx="665">
                  <c:v>39900</c:v>
                </c:pt>
                <c:pt idx="666">
                  <c:v>39960</c:v>
                </c:pt>
                <c:pt idx="667">
                  <c:v>40020</c:v>
                </c:pt>
                <c:pt idx="668">
                  <c:v>40080</c:v>
                </c:pt>
                <c:pt idx="669">
                  <c:v>40140</c:v>
                </c:pt>
                <c:pt idx="670">
                  <c:v>40200</c:v>
                </c:pt>
                <c:pt idx="671">
                  <c:v>40260</c:v>
                </c:pt>
                <c:pt idx="672">
                  <c:v>40320</c:v>
                </c:pt>
                <c:pt idx="673">
                  <c:v>40380</c:v>
                </c:pt>
                <c:pt idx="674">
                  <c:v>40440</c:v>
                </c:pt>
                <c:pt idx="675">
                  <c:v>40500</c:v>
                </c:pt>
                <c:pt idx="676">
                  <c:v>40560</c:v>
                </c:pt>
                <c:pt idx="677">
                  <c:v>40620</c:v>
                </c:pt>
                <c:pt idx="678">
                  <c:v>40680</c:v>
                </c:pt>
                <c:pt idx="679">
                  <c:v>40740</c:v>
                </c:pt>
                <c:pt idx="680">
                  <c:v>40800</c:v>
                </c:pt>
                <c:pt idx="681">
                  <c:v>40860</c:v>
                </c:pt>
                <c:pt idx="682">
                  <c:v>40920</c:v>
                </c:pt>
                <c:pt idx="683">
                  <c:v>40980</c:v>
                </c:pt>
                <c:pt idx="684">
                  <c:v>41040</c:v>
                </c:pt>
                <c:pt idx="685">
                  <c:v>41100</c:v>
                </c:pt>
                <c:pt idx="686">
                  <c:v>41160</c:v>
                </c:pt>
                <c:pt idx="687">
                  <c:v>41220</c:v>
                </c:pt>
                <c:pt idx="688">
                  <c:v>41280</c:v>
                </c:pt>
                <c:pt idx="689">
                  <c:v>41340</c:v>
                </c:pt>
                <c:pt idx="690">
                  <c:v>41400</c:v>
                </c:pt>
                <c:pt idx="691">
                  <c:v>41460</c:v>
                </c:pt>
                <c:pt idx="692">
                  <c:v>41520</c:v>
                </c:pt>
                <c:pt idx="693">
                  <c:v>41580</c:v>
                </c:pt>
                <c:pt idx="694">
                  <c:v>41640</c:v>
                </c:pt>
                <c:pt idx="695">
                  <c:v>41700</c:v>
                </c:pt>
                <c:pt idx="696">
                  <c:v>41760</c:v>
                </c:pt>
                <c:pt idx="697">
                  <c:v>41820</c:v>
                </c:pt>
                <c:pt idx="698">
                  <c:v>41880</c:v>
                </c:pt>
                <c:pt idx="699">
                  <c:v>41940</c:v>
                </c:pt>
                <c:pt idx="700">
                  <c:v>42000</c:v>
                </c:pt>
                <c:pt idx="701">
                  <c:v>42060</c:v>
                </c:pt>
                <c:pt idx="702">
                  <c:v>42120</c:v>
                </c:pt>
                <c:pt idx="703">
                  <c:v>42180</c:v>
                </c:pt>
                <c:pt idx="704">
                  <c:v>42240</c:v>
                </c:pt>
                <c:pt idx="705">
                  <c:v>42300</c:v>
                </c:pt>
                <c:pt idx="706">
                  <c:v>42360</c:v>
                </c:pt>
                <c:pt idx="707">
                  <c:v>42420</c:v>
                </c:pt>
                <c:pt idx="708">
                  <c:v>42480</c:v>
                </c:pt>
                <c:pt idx="709">
                  <c:v>42540</c:v>
                </c:pt>
                <c:pt idx="710">
                  <c:v>42600</c:v>
                </c:pt>
                <c:pt idx="711">
                  <c:v>42660</c:v>
                </c:pt>
                <c:pt idx="712">
                  <c:v>42720</c:v>
                </c:pt>
                <c:pt idx="713">
                  <c:v>42780</c:v>
                </c:pt>
                <c:pt idx="714">
                  <c:v>42840</c:v>
                </c:pt>
                <c:pt idx="715">
                  <c:v>42900</c:v>
                </c:pt>
                <c:pt idx="716">
                  <c:v>42960</c:v>
                </c:pt>
                <c:pt idx="717">
                  <c:v>43020</c:v>
                </c:pt>
                <c:pt idx="718">
                  <c:v>43080</c:v>
                </c:pt>
                <c:pt idx="719">
                  <c:v>43140</c:v>
                </c:pt>
                <c:pt idx="720">
                  <c:v>43200</c:v>
                </c:pt>
                <c:pt idx="721">
                  <c:v>43260</c:v>
                </c:pt>
                <c:pt idx="722">
                  <c:v>43320</c:v>
                </c:pt>
                <c:pt idx="723">
                  <c:v>43380</c:v>
                </c:pt>
                <c:pt idx="724">
                  <c:v>43440</c:v>
                </c:pt>
                <c:pt idx="725">
                  <c:v>43500</c:v>
                </c:pt>
                <c:pt idx="726">
                  <c:v>43560</c:v>
                </c:pt>
                <c:pt idx="727">
                  <c:v>43620</c:v>
                </c:pt>
                <c:pt idx="728">
                  <c:v>43680</c:v>
                </c:pt>
                <c:pt idx="729">
                  <c:v>43740</c:v>
                </c:pt>
                <c:pt idx="730">
                  <c:v>43800</c:v>
                </c:pt>
                <c:pt idx="731">
                  <c:v>43860</c:v>
                </c:pt>
                <c:pt idx="732">
                  <c:v>43920</c:v>
                </c:pt>
                <c:pt idx="733">
                  <c:v>43980</c:v>
                </c:pt>
                <c:pt idx="734">
                  <c:v>44040</c:v>
                </c:pt>
                <c:pt idx="735">
                  <c:v>44100</c:v>
                </c:pt>
                <c:pt idx="736">
                  <c:v>44160</c:v>
                </c:pt>
                <c:pt idx="737">
                  <c:v>44220</c:v>
                </c:pt>
                <c:pt idx="738">
                  <c:v>44280</c:v>
                </c:pt>
                <c:pt idx="739">
                  <c:v>44340</c:v>
                </c:pt>
                <c:pt idx="740">
                  <c:v>44400</c:v>
                </c:pt>
                <c:pt idx="741">
                  <c:v>44460</c:v>
                </c:pt>
                <c:pt idx="742">
                  <c:v>44520</c:v>
                </c:pt>
                <c:pt idx="743">
                  <c:v>44580</c:v>
                </c:pt>
                <c:pt idx="744">
                  <c:v>44640</c:v>
                </c:pt>
                <c:pt idx="745">
                  <c:v>44700</c:v>
                </c:pt>
                <c:pt idx="746">
                  <c:v>44760</c:v>
                </c:pt>
                <c:pt idx="747">
                  <c:v>44820</c:v>
                </c:pt>
                <c:pt idx="748">
                  <c:v>44880</c:v>
                </c:pt>
                <c:pt idx="749">
                  <c:v>44940</c:v>
                </c:pt>
                <c:pt idx="750">
                  <c:v>45000</c:v>
                </c:pt>
                <c:pt idx="751">
                  <c:v>45060</c:v>
                </c:pt>
                <c:pt idx="752">
                  <c:v>45120</c:v>
                </c:pt>
                <c:pt idx="753">
                  <c:v>45180</c:v>
                </c:pt>
                <c:pt idx="754">
                  <c:v>45240</c:v>
                </c:pt>
                <c:pt idx="755">
                  <c:v>45300</c:v>
                </c:pt>
                <c:pt idx="756">
                  <c:v>45360</c:v>
                </c:pt>
                <c:pt idx="757">
                  <c:v>45420</c:v>
                </c:pt>
                <c:pt idx="758">
                  <c:v>45480</c:v>
                </c:pt>
                <c:pt idx="759">
                  <c:v>45540</c:v>
                </c:pt>
                <c:pt idx="760">
                  <c:v>45600</c:v>
                </c:pt>
                <c:pt idx="761">
                  <c:v>45660</c:v>
                </c:pt>
                <c:pt idx="762">
                  <c:v>45720</c:v>
                </c:pt>
                <c:pt idx="763">
                  <c:v>45780</c:v>
                </c:pt>
                <c:pt idx="764">
                  <c:v>45840</c:v>
                </c:pt>
                <c:pt idx="765">
                  <c:v>45900</c:v>
                </c:pt>
                <c:pt idx="766">
                  <c:v>45960</c:v>
                </c:pt>
                <c:pt idx="767">
                  <c:v>46020</c:v>
                </c:pt>
                <c:pt idx="768">
                  <c:v>46080</c:v>
                </c:pt>
                <c:pt idx="769">
                  <c:v>46140</c:v>
                </c:pt>
                <c:pt idx="770">
                  <c:v>46200</c:v>
                </c:pt>
                <c:pt idx="771">
                  <c:v>46260</c:v>
                </c:pt>
                <c:pt idx="772">
                  <c:v>46320</c:v>
                </c:pt>
                <c:pt idx="773">
                  <c:v>46380</c:v>
                </c:pt>
                <c:pt idx="774">
                  <c:v>46440</c:v>
                </c:pt>
                <c:pt idx="775">
                  <c:v>46500</c:v>
                </c:pt>
                <c:pt idx="776">
                  <c:v>46560</c:v>
                </c:pt>
                <c:pt idx="777">
                  <c:v>46620</c:v>
                </c:pt>
                <c:pt idx="778">
                  <c:v>46680</c:v>
                </c:pt>
                <c:pt idx="779">
                  <c:v>46740</c:v>
                </c:pt>
                <c:pt idx="780">
                  <c:v>46800</c:v>
                </c:pt>
                <c:pt idx="781">
                  <c:v>46860</c:v>
                </c:pt>
                <c:pt idx="782">
                  <c:v>46920</c:v>
                </c:pt>
                <c:pt idx="783">
                  <c:v>46980</c:v>
                </c:pt>
                <c:pt idx="784">
                  <c:v>47040</c:v>
                </c:pt>
                <c:pt idx="785">
                  <c:v>47100</c:v>
                </c:pt>
                <c:pt idx="786">
                  <c:v>47160</c:v>
                </c:pt>
                <c:pt idx="787">
                  <c:v>47220</c:v>
                </c:pt>
                <c:pt idx="788">
                  <c:v>47280</c:v>
                </c:pt>
                <c:pt idx="789">
                  <c:v>47340</c:v>
                </c:pt>
                <c:pt idx="790">
                  <c:v>47400</c:v>
                </c:pt>
                <c:pt idx="791">
                  <c:v>47460</c:v>
                </c:pt>
                <c:pt idx="792">
                  <c:v>47520</c:v>
                </c:pt>
                <c:pt idx="793">
                  <c:v>47580</c:v>
                </c:pt>
                <c:pt idx="794">
                  <c:v>47640</c:v>
                </c:pt>
                <c:pt idx="795">
                  <c:v>47700</c:v>
                </c:pt>
                <c:pt idx="796">
                  <c:v>47760</c:v>
                </c:pt>
                <c:pt idx="797">
                  <c:v>47820</c:v>
                </c:pt>
                <c:pt idx="798">
                  <c:v>47880</c:v>
                </c:pt>
                <c:pt idx="799">
                  <c:v>47940</c:v>
                </c:pt>
                <c:pt idx="800">
                  <c:v>48000</c:v>
                </c:pt>
                <c:pt idx="801">
                  <c:v>48060</c:v>
                </c:pt>
                <c:pt idx="802">
                  <c:v>48120</c:v>
                </c:pt>
                <c:pt idx="803">
                  <c:v>48180</c:v>
                </c:pt>
                <c:pt idx="804">
                  <c:v>48240</c:v>
                </c:pt>
                <c:pt idx="805">
                  <c:v>48300</c:v>
                </c:pt>
                <c:pt idx="806">
                  <c:v>48360</c:v>
                </c:pt>
                <c:pt idx="807">
                  <c:v>48420</c:v>
                </c:pt>
                <c:pt idx="808">
                  <c:v>48480</c:v>
                </c:pt>
                <c:pt idx="809">
                  <c:v>48540</c:v>
                </c:pt>
                <c:pt idx="810">
                  <c:v>48600</c:v>
                </c:pt>
                <c:pt idx="811">
                  <c:v>48660</c:v>
                </c:pt>
                <c:pt idx="812">
                  <c:v>48720</c:v>
                </c:pt>
                <c:pt idx="813">
                  <c:v>48780</c:v>
                </c:pt>
                <c:pt idx="814">
                  <c:v>48840</c:v>
                </c:pt>
                <c:pt idx="815">
                  <c:v>48900</c:v>
                </c:pt>
                <c:pt idx="816">
                  <c:v>48960</c:v>
                </c:pt>
                <c:pt idx="817">
                  <c:v>49020</c:v>
                </c:pt>
                <c:pt idx="818">
                  <c:v>49080</c:v>
                </c:pt>
                <c:pt idx="819">
                  <c:v>49140</c:v>
                </c:pt>
                <c:pt idx="820">
                  <c:v>49200</c:v>
                </c:pt>
                <c:pt idx="821">
                  <c:v>49260</c:v>
                </c:pt>
                <c:pt idx="822">
                  <c:v>49320</c:v>
                </c:pt>
                <c:pt idx="823">
                  <c:v>49380</c:v>
                </c:pt>
                <c:pt idx="824">
                  <c:v>49440</c:v>
                </c:pt>
                <c:pt idx="825">
                  <c:v>49500</c:v>
                </c:pt>
                <c:pt idx="826">
                  <c:v>49560</c:v>
                </c:pt>
                <c:pt idx="827">
                  <c:v>49620</c:v>
                </c:pt>
                <c:pt idx="828">
                  <c:v>49680</c:v>
                </c:pt>
                <c:pt idx="829">
                  <c:v>49740</c:v>
                </c:pt>
                <c:pt idx="830">
                  <c:v>49800</c:v>
                </c:pt>
                <c:pt idx="831">
                  <c:v>49860</c:v>
                </c:pt>
                <c:pt idx="832">
                  <c:v>49920</c:v>
                </c:pt>
                <c:pt idx="833">
                  <c:v>49980</c:v>
                </c:pt>
                <c:pt idx="834">
                  <c:v>50040</c:v>
                </c:pt>
                <c:pt idx="835">
                  <c:v>50100</c:v>
                </c:pt>
                <c:pt idx="836">
                  <c:v>50160</c:v>
                </c:pt>
                <c:pt idx="837">
                  <c:v>50220</c:v>
                </c:pt>
                <c:pt idx="838">
                  <c:v>50280</c:v>
                </c:pt>
                <c:pt idx="839">
                  <c:v>50340</c:v>
                </c:pt>
                <c:pt idx="840">
                  <c:v>50400</c:v>
                </c:pt>
                <c:pt idx="841">
                  <c:v>50460</c:v>
                </c:pt>
                <c:pt idx="842">
                  <c:v>50520</c:v>
                </c:pt>
                <c:pt idx="843">
                  <c:v>50580</c:v>
                </c:pt>
                <c:pt idx="844">
                  <c:v>50640</c:v>
                </c:pt>
                <c:pt idx="845">
                  <c:v>50700</c:v>
                </c:pt>
                <c:pt idx="846">
                  <c:v>50760</c:v>
                </c:pt>
                <c:pt idx="847">
                  <c:v>50820</c:v>
                </c:pt>
                <c:pt idx="848">
                  <c:v>50880</c:v>
                </c:pt>
                <c:pt idx="849">
                  <c:v>50940</c:v>
                </c:pt>
                <c:pt idx="850">
                  <c:v>51000</c:v>
                </c:pt>
                <c:pt idx="851">
                  <c:v>51060</c:v>
                </c:pt>
                <c:pt idx="852">
                  <c:v>51120</c:v>
                </c:pt>
                <c:pt idx="853">
                  <c:v>51180</c:v>
                </c:pt>
                <c:pt idx="854">
                  <c:v>51240</c:v>
                </c:pt>
                <c:pt idx="855">
                  <c:v>51300</c:v>
                </c:pt>
                <c:pt idx="856">
                  <c:v>51360</c:v>
                </c:pt>
                <c:pt idx="857">
                  <c:v>51420</c:v>
                </c:pt>
                <c:pt idx="858">
                  <c:v>51480</c:v>
                </c:pt>
                <c:pt idx="859">
                  <c:v>51540</c:v>
                </c:pt>
                <c:pt idx="860">
                  <c:v>51600</c:v>
                </c:pt>
                <c:pt idx="861">
                  <c:v>51660</c:v>
                </c:pt>
                <c:pt idx="862">
                  <c:v>51720</c:v>
                </c:pt>
                <c:pt idx="863">
                  <c:v>51780</c:v>
                </c:pt>
                <c:pt idx="864">
                  <c:v>51840</c:v>
                </c:pt>
                <c:pt idx="865">
                  <c:v>51900</c:v>
                </c:pt>
                <c:pt idx="866">
                  <c:v>51960</c:v>
                </c:pt>
                <c:pt idx="867">
                  <c:v>52020</c:v>
                </c:pt>
                <c:pt idx="868">
                  <c:v>52080</c:v>
                </c:pt>
                <c:pt idx="869">
                  <c:v>52140</c:v>
                </c:pt>
                <c:pt idx="870">
                  <c:v>52200</c:v>
                </c:pt>
                <c:pt idx="871">
                  <c:v>52260</c:v>
                </c:pt>
                <c:pt idx="872">
                  <c:v>52320</c:v>
                </c:pt>
                <c:pt idx="873">
                  <c:v>52380</c:v>
                </c:pt>
                <c:pt idx="874">
                  <c:v>52440</c:v>
                </c:pt>
                <c:pt idx="875">
                  <c:v>52500</c:v>
                </c:pt>
                <c:pt idx="876">
                  <c:v>52560</c:v>
                </c:pt>
                <c:pt idx="877">
                  <c:v>52620</c:v>
                </c:pt>
                <c:pt idx="878">
                  <c:v>52680</c:v>
                </c:pt>
                <c:pt idx="879">
                  <c:v>52740</c:v>
                </c:pt>
                <c:pt idx="880">
                  <c:v>52800</c:v>
                </c:pt>
                <c:pt idx="881">
                  <c:v>52860</c:v>
                </c:pt>
                <c:pt idx="882">
                  <c:v>52920</c:v>
                </c:pt>
                <c:pt idx="883">
                  <c:v>52980</c:v>
                </c:pt>
                <c:pt idx="884">
                  <c:v>53040</c:v>
                </c:pt>
                <c:pt idx="885">
                  <c:v>53100</c:v>
                </c:pt>
                <c:pt idx="886">
                  <c:v>53160</c:v>
                </c:pt>
                <c:pt idx="887">
                  <c:v>53220</c:v>
                </c:pt>
                <c:pt idx="888">
                  <c:v>53280</c:v>
                </c:pt>
                <c:pt idx="889">
                  <c:v>53340</c:v>
                </c:pt>
                <c:pt idx="890">
                  <c:v>53400</c:v>
                </c:pt>
                <c:pt idx="891">
                  <c:v>53460</c:v>
                </c:pt>
                <c:pt idx="892">
                  <c:v>53520</c:v>
                </c:pt>
                <c:pt idx="893">
                  <c:v>53580</c:v>
                </c:pt>
                <c:pt idx="894">
                  <c:v>53640</c:v>
                </c:pt>
                <c:pt idx="895">
                  <c:v>53700</c:v>
                </c:pt>
                <c:pt idx="896">
                  <c:v>53760</c:v>
                </c:pt>
                <c:pt idx="897">
                  <c:v>53820</c:v>
                </c:pt>
                <c:pt idx="898">
                  <c:v>53880</c:v>
                </c:pt>
                <c:pt idx="899">
                  <c:v>53940</c:v>
                </c:pt>
                <c:pt idx="900">
                  <c:v>54000</c:v>
                </c:pt>
                <c:pt idx="901">
                  <c:v>54060</c:v>
                </c:pt>
                <c:pt idx="902">
                  <c:v>54120</c:v>
                </c:pt>
                <c:pt idx="903">
                  <c:v>54180</c:v>
                </c:pt>
                <c:pt idx="904">
                  <c:v>54240</c:v>
                </c:pt>
                <c:pt idx="905">
                  <c:v>54300</c:v>
                </c:pt>
                <c:pt idx="906">
                  <c:v>54360</c:v>
                </c:pt>
                <c:pt idx="907">
                  <c:v>54420</c:v>
                </c:pt>
                <c:pt idx="908">
                  <c:v>54480</c:v>
                </c:pt>
                <c:pt idx="909">
                  <c:v>54540</c:v>
                </c:pt>
                <c:pt idx="910">
                  <c:v>54600</c:v>
                </c:pt>
                <c:pt idx="911">
                  <c:v>54660</c:v>
                </c:pt>
                <c:pt idx="912">
                  <c:v>54720</c:v>
                </c:pt>
                <c:pt idx="913">
                  <c:v>54780</c:v>
                </c:pt>
                <c:pt idx="914">
                  <c:v>54840</c:v>
                </c:pt>
                <c:pt idx="915">
                  <c:v>54900</c:v>
                </c:pt>
                <c:pt idx="916">
                  <c:v>54960</c:v>
                </c:pt>
                <c:pt idx="917">
                  <c:v>55020</c:v>
                </c:pt>
                <c:pt idx="918">
                  <c:v>55080</c:v>
                </c:pt>
                <c:pt idx="919">
                  <c:v>55140</c:v>
                </c:pt>
                <c:pt idx="920">
                  <c:v>55200</c:v>
                </c:pt>
                <c:pt idx="921">
                  <c:v>55260</c:v>
                </c:pt>
                <c:pt idx="922">
                  <c:v>55320</c:v>
                </c:pt>
                <c:pt idx="923">
                  <c:v>55380</c:v>
                </c:pt>
                <c:pt idx="924">
                  <c:v>55440</c:v>
                </c:pt>
                <c:pt idx="925">
                  <c:v>55500</c:v>
                </c:pt>
                <c:pt idx="926">
                  <c:v>55560</c:v>
                </c:pt>
                <c:pt idx="927">
                  <c:v>55620</c:v>
                </c:pt>
                <c:pt idx="928">
                  <c:v>55680</c:v>
                </c:pt>
                <c:pt idx="929">
                  <c:v>55740</c:v>
                </c:pt>
                <c:pt idx="930">
                  <c:v>55800</c:v>
                </c:pt>
                <c:pt idx="931">
                  <c:v>55860</c:v>
                </c:pt>
                <c:pt idx="932">
                  <c:v>55920</c:v>
                </c:pt>
                <c:pt idx="933">
                  <c:v>55980</c:v>
                </c:pt>
                <c:pt idx="934">
                  <c:v>56040</c:v>
                </c:pt>
                <c:pt idx="935">
                  <c:v>56100</c:v>
                </c:pt>
                <c:pt idx="936">
                  <c:v>56160</c:v>
                </c:pt>
                <c:pt idx="937">
                  <c:v>56220</c:v>
                </c:pt>
                <c:pt idx="938">
                  <c:v>56280</c:v>
                </c:pt>
                <c:pt idx="939">
                  <c:v>56340</c:v>
                </c:pt>
                <c:pt idx="940">
                  <c:v>56400</c:v>
                </c:pt>
                <c:pt idx="941">
                  <c:v>56460</c:v>
                </c:pt>
                <c:pt idx="942">
                  <c:v>56520</c:v>
                </c:pt>
                <c:pt idx="943">
                  <c:v>56580</c:v>
                </c:pt>
                <c:pt idx="944">
                  <c:v>56640</c:v>
                </c:pt>
                <c:pt idx="945">
                  <c:v>56700</c:v>
                </c:pt>
                <c:pt idx="946">
                  <c:v>56760</c:v>
                </c:pt>
                <c:pt idx="947">
                  <c:v>56820</c:v>
                </c:pt>
                <c:pt idx="948">
                  <c:v>56880</c:v>
                </c:pt>
                <c:pt idx="949">
                  <c:v>56940</c:v>
                </c:pt>
                <c:pt idx="950">
                  <c:v>57000</c:v>
                </c:pt>
                <c:pt idx="951">
                  <c:v>57060</c:v>
                </c:pt>
                <c:pt idx="952">
                  <c:v>57120</c:v>
                </c:pt>
                <c:pt idx="953">
                  <c:v>57180</c:v>
                </c:pt>
                <c:pt idx="954">
                  <c:v>57240</c:v>
                </c:pt>
                <c:pt idx="955">
                  <c:v>57300</c:v>
                </c:pt>
                <c:pt idx="956">
                  <c:v>57360</c:v>
                </c:pt>
                <c:pt idx="957">
                  <c:v>57420</c:v>
                </c:pt>
                <c:pt idx="958">
                  <c:v>57480</c:v>
                </c:pt>
                <c:pt idx="959">
                  <c:v>57540</c:v>
                </c:pt>
                <c:pt idx="960">
                  <c:v>57600</c:v>
                </c:pt>
                <c:pt idx="961">
                  <c:v>57660</c:v>
                </c:pt>
                <c:pt idx="962">
                  <c:v>57720</c:v>
                </c:pt>
                <c:pt idx="963">
                  <c:v>57780</c:v>
                </c:pt>
                <c:pt idx="964">
                  <c:v>57840</c:v>
                </c:pt>
                <c:pt idx="965">
                  <c:v>57900</c:v>
                </c:pt>
                <c:pt idx="966">
                  <c:v>57960</c:v>
                </c:pt>
                <c:pt idx="967">
                  <c:v>58020</c:v>
                </c:pt>
                <c:pt idx="968">
                  <c:v>58080</c:v>
                </c:pt>
                <c:pt idx="969">
                  <c:v>58140</c:v>
                </c:pt>
                <c:pt idx="970">
                  <c:v>58200</c:v>
                </c:pt>
                <c:pt idx="971">
                  <c:v>58260</c:v>
                </c:pt>
                <c:pt idx="972">
                  <c:v>58320</c:v>
                </c:pt>
                <c:pt idx="973">
                  <c:v>58380</c:v>
                </c:pt>
                <c:pt idx="974">
                  <c:v>58440</c:v>
                </c:pt>
                <c:pt idx="975">
                  <c:v>58500</c:v>
                </c:pt>
                <c:pt idx="976">
                  <c:v>58560</c:v>
                </c:pt>
                <c:pt idx="977">
                  <c:v>58620</c:v>
                </c:pt>
                <c:pt idx="978">
                  <c:v>58680</c:v>
                </c:pt>
                <c:pt idx="979">
                  <c:v>58740</c:v>
                </c:pt>
                <c:pt idx="980">
                  <c:v>58800</c:v>
                </c:pt>
                <c:pt idx="981">
                  <c:v>58860</c:v>
                </c:pt>
                <c:pt idx="982">
                  <c:v>58920</c:v>
                </c:pt>
                <c:pt idx="983">
                  <c:v>58980</c:v>
                </c:pt>
                <c:pt idx="984">
                  <c:v>59040</c:v>
                </c:pt>
                <c:pt idx="985">
                  <c:v>59100</c:v>
                </c:pt>
                <c:pt idx="986">
                  <c:v>59160</c:v>
                </c:pt>
                <c:pt idx="987">
                  <c:v>59220</c:v>
                </c:pt>
                <c:pt idx="988">
                  <c:v>59280</c:v>
                </c:pt>
                <c:pt idx="989">
                  <c:v>59340</c:v>
                </c:pt>
                <c:pt idx="990">
                  <c:v>59400</c:v>
                </c:pt>
                <c:pt idx="991">
                  <c:v>59460</c:v>
                </c:pt>
                <c:pt idx="992">
                  <c:v>59520</c:v>
                </c:pt>
                <c:pt idx="993">
                  <c:v>59580</c:v>
                </c:pt>
                <c:pt idx="994">
                  <c:v>59640</c:v>
                </c:pt>
                <c:pt idx="995">
                  <c:v>59700</c:v>
                </c:pt>
                <c:pt idx="996">
                  <c:v>59760</c:v>
                </c:pt>
                <c:pt idx="997">
                  <c:v>59820</c:v>
                </c:pt>
                <c:pt idx="998">
                  <c:v>59880</c:v>
                </c:pt>
                <c:pt idx="999">
                  <c:v>59940</c:v>
                </c:pt>
                <c:pt idx="1000">
                  <c:v>60000</c:v>
                </c:pt>
                <c:pt idx="1001">
                  <c:v>60060</c:v>
                </c:pt>
                <c:pt idx="1002">
                  <c:v>60120</c:v>
                </c:pt>
                <c:pt idx="1003">
                  <c:v>60180</c:v>
                </c:pt>
                <c:pt idx="1004">
                  <c:v>60240</c:v>
                </c:pt>
                <c:pt idx="1005">
                  <c:v>60300</c:v>
                </c:pt>
                <c:pt idx="1006">
                  <c:v>60360</c:v>
                </c:pt>
                <c:pt idx="1007">
                  <c:v>60420</c:v>
                </c:pt>
                <c:pt idx="1008">
                  <c:v>60480</c:v>
                </c:pt>
                <c:pt idx="1009">
                  <c:v>60540</c:v>
                </c:pt>
                <c:pt idx="1010">
                  <c:v>60600</c:v>
                </c:pt>
                <c:pt idx="1011">
                  <c:v>60660</c:v>
                </c:pt>
                <c:pt idx="1012">
                  <c:v>60720</c:v>
                </c:pt>
                <c:pt idx="1013">
                  <c:v>60780</c:v>
                </c:pt>
                <c:pt idx="1014">
                  <c:v>60840</c:v>
                </c:pt>
                <c:pt idx="1015">
                  <c:v>60900</c:v>
                </c:pt>
                <c:pt idx="1016">
                  <c:v>60960</c:v>
                </c:pt>
                <c:pt idx="1017">
                  <c:v>61020</c:v>
                </c:pt>
                <c:pt idx="1018">
                  <c:v>61080</c:v>
                </c:pt>
                <c:pt idx="1019">
                  <c:v>61140</c:v>
                </c:pt>
                <c:pt idx="1020">
                  <c:v>61200</c:v>
                </c:pt>
                <c:pt idx="1021">
                  <c:v>61260</c:v>
                </c:pt>
                <c:pt idx="1022">
                  <c:v>61320</c:v>
                </c:pt>
                <c:pt idx="1023">
                  <c:v>61380</c:v>
                </c:pt>
                <c:pt idx="1024">
                  <c:v>61440</c:v>
                </c:pt>
                <c:pt idx="1025">
                  <c:v>61500</c:v>
                </c:pt>
                <c:pt idx="1026">
                  <c:v>61560</c:v>
                </c:pt>
                <c:pt idx="1027">
                  <c:v>61620</c:v>
                </c:pt>
                <c:pt idx="1028">
                  <c:v>61680</c:v>
                </c:pt>
                <c:pt idx="1029">
                  <c:v>61740</c:v>
                </c:pt>
                <c:pt idx="1030">
                  <c:v>61800</c:v>
                </c:pt>
                <c:pt idx="1031">
                  <c:v>61860</c:v>
                </c:pt>
                <c:pt idx="1032">
                  <c:v>61920</c:v>
                </c:pt>
                <c:pt idx="1033">
                  <c:v>61980</c:v>
                </c:pt>
                <c:pt idx="1034">
                  <c:v>62040</c:v>
                </c:pt>
                <c:pt idx="1035">
                  <c:v>62100</c:v>
                </c:pt>
                <c:pt idx="1036">
                  <c:v>62160</c:v>
                </c:pt>
                <c:pt idx="1037">
                  <c:v>62220</c:v>
                </c:pt>
                <c:pt idx="1038">
                  <c:v>62280</c:v>
                </c:pt>
                <c:pt idx="1039">
                  <c:v>62340</c:v>
                </c:pt>
                <c:pt idx="1040">
                  <c:v>62400</c:v>
                </c:pt>
                <c:pt idx="1041">
                  <c:v>62460</c:v>
                </c:pt>
                <c:pt idx="1042">
                  <c:v>62520</c:v>
                </c:pt>
                <c:pt idx="1043">
                  <c:v>62580</c:v>
                </c:pt>
                <c:pt idx="1044">
                  <c:v>62640</c:v>
                </c:pt>
                <c:pt idx="1045">
                  <c:v>62700</c:v>
                </c:pt>
                <c:pt idx="1046">
                  <c:v>62760</c:v>
                </c:pt>
                <c:pt idx="1047">
                  <c:v>62820</c:v>
                </c:pt>
                <c:pt idx="1048">
                  <c:v>62880</c:v>
                </c:pt>
                <c:pt idx="1049">
                  <c:v>62940</c:v>
                </c:pt>
                <c:pt idx="1050">
                  <c:v>63000</c:v>
                </c:pt>
                <c:pt idx="1051">
                  <c:v>63060</c:v>
                </c:pt>
                <c:pt idx="1052">
                  <c:v>63120</c:v>
                </c:pt>
                <c:pt idx="1053">
                  <c:v>63180</c:v>
                </c:pt>
                <c:pt idx="1054">
                  <c:v>63240</c:v>
                </c:pt>
                <c:pt idx="1055">
                  <c:v>63300</c:v>
                </c:pt>
                <c:pt idx="1056">
                  <c:v>63360</c:v>
                </c:pt>
                <c:pt idx="1057">
                  <c:v>63420</c:v>
                </c:pt>
                <c:pt idx="1058">
                  <c:v>63480</c:v>
                </c:pt>
                <c:pt idx="1059">
                  <c:v>63540</c:v>
                </c:pt>
                <c:pt idx="1060">
                  <c:v>63600</c:v>
                </c:pt>
                <c:pt idx="1061">
                  <c:v>63660</c:v>
                </c:pt>
                <c:pt idx="1062">
                  <c:v>63720</c:v>
                </c:pt>
                <c:pt idx="1063">
                  <c:v>63780</c:v>
                </c:pt>
                <c:pt idx="1064">
                  <c:v>63840</c:v>
                </c:pt>
                <c:pt idx="1065">
                  <c:v>63900</c:v>
                </c:pt>
                <c:pt idx="1066">
                  <c:v>63960</c:v>
                </c:pt>
                <c:pt idx="1067">
                  <c:v>64020</c:v>
                </c:pt>
                <c:pt idx="1068">
                  <c:v>64080</c:v>
                </c:pt>
                <c:pt idx="1069">
                  <c:v>64140</c:v>
                </c:pt>
                <c:pt idx="1070">
                  <c:v>64200</c:v>
                </c:pt>
                <c:pt idx="1071">
                  <c:v>64260</c:v>
                </c:pt>
                <c:pt idx="1072">
                  <c:v>64320</c:v>
                </c:pt>
                <c:pt idx="1073">
                  <c:v>64380</c:v>
                </c:pt>
                <c:pt idx="1074">
                  <c:v>64440</c:v>
                </c:pt>
                <c:pt idx="1075">
                  <c:v>64500</c:v>
                </c:pt>
                <c:pt idx="1076">
                  <c:v>64560</c:v>
                </c:pt>
                <c:pt idx="1077">
                  <c:v>64620</c:v>
                </c:pt>
                <c:pt idx="1078">
                  <c:v>64680</c:v>
                </c:pt>
                <c:pt idx="1079">
                  <c:v>64740</c:v>
                </c:pt>
                <c:pt idx="1080">
                  <c:v>64800</c:v>
                </c:pt>
                <c:pt idx="1081">
                  <c:v>64860</c:v>
                </c:pt>
                <c:pt idx="1082">
                  <c:v>64920</c:v>
                </c:pt>
                <c:pt idx="1083">
                  <c:v>64980</c:v>
                </c:pt>
                <c:pt idx="1084">
                  <c:v>65040</c:v>
                </c:pt>
                <c:pt idx="1085">
                  <c:v>65100</c:v>
                </c:pt>
                <c:pt idx="1086">
                  <c:v>65160</c:v>
                </c:pt>
                <c:pt idx="1087">
                  <c:v>65220</c:v>
                </c:pt>
                <c:pt idx="1088">
                  <c:v>65280</c:v>
                </c:pt>
                <c:pt idx="1089">
                  <c:v>65340</c:v>
                </c:pt>
                <c:pt idx="1090">
                  <c:v>65400</c:v>
                </c:pt>
                <c:pt idx="1091">
                  <c:v>65460</c:v>
                </c:pt>
                <c:pt idx="1092">
                  <c:v>65520</c:v>
                </c:pt>
                <c:pt idx="1093">
                  <c:v>65580</c:v>
                </c:pt>
                <c:pt idx="1094">
                  <c:v>65640</c:v>
                </c:pt>
                <c:pt idx="1095">
                  <c:v>65700</c:v>
                </c:pt>
                <c:pt idx="1096">
                  <c:v>65760</c:v>
                </c:pt>
                <c:pt idx="1097">
                  <c:v>65820</c:v>
                </c:pt>
                <c:pt idx="1098">
                  <c:v>65880</c:v>
                </c:pt>
                <c:pt idx="1099">
                  <c:v>65940</c:v>
                </c:pt>
                <c:pt idx="1100">
                  <c:v>66000</c:v>
                </c:pt>
                <c:pt idx="1101">
                  <c:v>66060</c:v>
                </c:pt>
                <c:pt idx="1102">
                  <c:v>66120</c:v>
                </c:pt>
                <c:pt idx="1103">
                  <c:v>66180</c:v>
                </c:pt>
                <c:pt idx="1104">
                  <c:v>66240</c:v>
                </c:pt>
                <c:pt idx="1105">
                  <c:v>66300</c:v>
                </c:pt>
                <c:pt idx="1106">
                  <c:v>66360</c:v>
                </c:pt>
                <c:pt idx="1107">
                  <c:v>66420</c:v>
                </c:pt>
                <c:pt idx="1108">
                  <c:v>66480</c:v>
                </c:pt>
                <c:pt idx="1109">
                  <c:v>66540</c:v>
                </c:pt>
                <c:pt idx="1110">
                  <c:v>66600</c:v>
                </c:pt>
                <c:pt idx="1111">
                  <c:v>66660</c:v>
                </c:pt>
                <c:pt idx="1112">
                  <c:v>66720</c:v>
                </c:pt>
                <c:pt idx="1113">
                  <c:v>66780</c:v>
                </c:pt>
                <c:pt idx="1114">
                  <c:v>66840</c:v>
                </c:pt>
                <c:pt idx="1115">
                  <c:v>66900</c:v>
                </c:pt>
                <c:pt idx="1116">
                  <c:v>66960</c:v>
                </c:pt>
                <c:pt idx="1117">
                  <c:v>67020</c:v>
                </c:pt>
                <c:pt idx="1118">
                  <c:v>67080</c:v>
                </c:pt>
                <c:pt idx="1119">
                  <c:v>67140</c:v>
                </c:pt>
                <c:pt idx="1120">
                  <c:v>67200</c:v>
                </c:pt>
                <c:pt idx="1121">
                  <c:v>67260</c:v>
                </c:pt>
                <c:pt idx="1122">
                  <c:v>67320</c:v>
                </c:pt>
                <c:pt idx="1123">
                  <c:v>67380</c:v>
                </c:pt>
                <c:pt idx="1124">
                  <c:v>67440</c:v>
                </c:pt>
                <c:pt idx="1125">
                  <c:v>67500</c:v>
                </c:pt>
                <c:pt idx="1126">
                  <c:v>67560</c:v>
                </c:pt>
                <c:pt idx="1127">
                  <c:v>67620</c:v>
                </c:pt>
                <c:pt idx="1128">
                  <c:v>67680</c:v>
                </c:pt>
                <c:pt idx="1129">
                  <c:v>67740</c:v>
                </c:pt>
                <c:pt idx="1130">
                  <c:v>67800</c:v>
                </c:pt>
                <c:pt idx="1131">
                  <c:v>67860</c:v>
                </c:pt>
                <c:pt idx="1132">
                  <c:v>67920</c:v>
                </c:pt>
                <c:pt idx="1133">
                  <c:v>67980</c:v>
                </c:pt>
                <c:pt idx="1134">
                  <c:v>68040</c:v>
                </c:pt>
                <c:pt idx="1135">
                  <c:v>68100</c:v>
                </c:pt>
                <c:pt idx="1136">
                  <c:v>68160</c:v>
                </c:pt>
                <c:pt idx="1137">
                  <c:v>68220</c:v>
                </c:pt>
                <c:pt idx="1138">
                  <c:v>68280</c:v>
                </c:pt>
                <c:pt idx="1139">
                  <c:v>68340</c:v>
                </c:pt>
                <c:pt idx="1140">
                  <c:v>68400</c:v>
                </c:pt>
                <c:pt idx="1141">
                  <c:v>68460</c:v>
                </c:pt>
                <c:pt idx="1142">
                  <c:v>68520</c:v>
                </c:pt>
                <c:pt idx="1143">
                  <c:v>68580</c:v>
                </c:pt>
                <c:pt idx="1144">
                  <c:v>68640</c:v>
                </c:pt>
                <c:pt idx="1145">
                  <c:v>68700</c:v>
                </c:pt>
                <c:pt idx="1146">
                  <c:v>68760</c:v>
                </c:pt>
                <c:pt idx="1147">
                  <c:v>68820</c:v>
                </c:pt>
                <c:pt idx="1148">
                  <c:v>68880</c:v>
                </c:pt>
                <c:pt idx="1149">
                  <c:v>68940</c:v>
                </c:pt>
                <c:pt idx="1150">
                  <c:v>69000</c:v>
                </c:pt>
                <c:pt idx="1151">
                  <c:v>69060</c:v>
                </c:pt>
                <c:pt idx="1152">
                  <c:v>69120</c:v>
                </c:pt>
                <c:pt idx="1153">
                  <c:v>69180</c:v>
                </c:pt>
                <c:pt idx="1154">
                  <c:v>69240</c:v>
                </c:pt>
                <c:pt idx="1155">
                  <c:v>69300</c:v>
                </c:pt>
                <c:pt idx="1156">
                  <c:v>69360</c:v>
                </c:pt>
                <c:pt idx="1157">
                  <c:v>69420</c:v>
                </c:pt>
                <c:pt idx="1158">
                  <c:v>69480</c:v>
                </c:pt>
                <c:pt idx="1159">
                  <c:v>69540</c:v>
                </c:pt>
                <c:pt idx="1160">
                  <c:v>69600</c:v>
                </c:pt>
                <c:pt idx="1161">
                  <c:v>69660</c:v>
                </c:pt>
                <c:pt idx="1162">
                  <c:v>69720</c:v>
                </c:pt>
                <c:pt idx="1163">
                  <c:v>69780</c:v>
                </c:pt>
                <c:pt idx="1164">
                  <c:v>69840</c:v>
                </c:pt>
                <c:pt idx="1165">
                  <c:v>69900</c:v>
                </c:pt>
                <c:pt idx="1166">
                  <c:v>69960</c:v>
                </c:pt>
                <c:pt idx="1167">
                  <c:v>70020</c:v>
                </c:pt>
                <c:pt idx="1168">
                  <c:v>70080</c:v>
                </c:pt>
                <c:pt idx="1169">
                  <c:v>70140</c:v>
                </c:pt>
                <c:pt idx="1170">
                  <c:v>70200</c:v>
                </c:pt>
                <c:pt idx="1171">
                  <c:v>70260</c:v>
                </c:pt>
                <c:pt idx="1172">
                  <c:v>70320</c:v>
                </c:pt>
                <c:pt idx="1173">
                  <c:v>70380</c:v>
                </c:pt>
                <c:pt idx="1174">
                  <c:v>70440</c:v>
                </c:pt>
                <c:pt idx="1175">
                  <c:v>70500</c:v>
                </c:pt>
                <c:pt idx="1176">
                  <c:v>70560</c:v>
                </c:pt>
                <c:pt idx="1177">
                  <c:v>70620</c:v>
                </c:pt>
                <c:pt idx="1178">
                  <c:v>70680</c:v>
                </c:pt>
                <c:pt idx="1179">
                  <c:v>70740</c:v>
                </c:pt>
                <c:pt idx="1180">
                  <c:v>70800</c:v>
                </c:pt>
                <c:pt idx="1181">
                  <c:v>70860</c:v>
                </c:pt>
                <c:pt idx="1182">
                  <c:v>70920</c:v>
                </c:pt>
                <c:pt idx="1183">
                  <c:v>70980</c:v>
                </c:pt>
                <c:pt idx="1184">
                  <c:v>71040</c:v>
                </c:pt>
                <c:pt idx="1185">
                  <c:v>71100</c:v>
                </c:pt>
                <c:pt idx="1186">
                  <c:v>71160</c:v>
                </c:pt>
                <c:pt idx="1187">
                  <c:v>71220</c:v>
                </c:pt>
                <c:pt idx="1188">
                  <c:v>71280</c:v>
                </c:pt>
                <c:pt idx="1189">
                  <c:v>71340</c:v>
                </c:pt>
                <c:pt idx="1190">
                  <c:v>71400</c:v>
                </c:pt>
                <c:pt idx="1191">
                  <c:v>71460</c:v>
                </c:pt>
                <c:pt idx="1192">
                  <c:v>71520</c:v>
                </c:pt>
                <c:pt idx="1193">
                  <c:v>71580</c:v>
                </c:pt>
                <c:pt idx="1194">
                  <c:v>71640</c:v>
                </c:pt>
                <c:pt idx="1195">
                  <c:v>71700</c:v>
                </c:pt>
                <c:pt idx="1196">
                  <c:v>71760</c:v>
                </c:pt>
                <c:pt idx="1197">
                  <c:v>71820</c:v>
                </c:pt>
                <c:pt idx="1198">
                  <c:v>71880</c:v>
                </c:pt>
                <c:pt idx="1199">
                  <c:v>71940</c:v>
                </c:pt>
                <c:pt idx="1200">
                  <c:v>72000</c:v>
                </c:pt>
                <c:pt idx="1201">
                  <c:v>72060</c:v>
                </c:pt>
                <c:pt idx="1202">
                  <c:v>72120</c:v>
                </c:pt>
                <c:pt idx="1203">
                  <c:v>72180</c:v>
                </c:pt>
                <c:pt idx="1204">
                  <c:v>72240</c:v>
                </c:pt>
                <c:pt idx="1205">
                  <c:v>72300</c:v>
                </c:pt>
                <c:pt idx="1206">
                  <c:v>72360</c:v>
                </c:pt>
                <c:pt idx="1207">
                  <c:v>72420</c:v>
                </c:pt>
                <c:pt idx="1208">
                  <c:v>72480</c:v>
                </c:pt>
                <c:pt idx="1209">
                  <c:v>72540</c:v>
                </c:pt>
                <c:pt idx="1210">
                  <c:v>72600</c:v>
                </c:pt>
                <c:pt idx="1211">
                  <c:v>72660</c:v>
                </c:pt>
                <c:pt idx="1212">
                  <c:v>72720</c:v>
                </c:pt>
                <c:pt idx="1213">
                  <c:v>72780</c:v>
                </c:pt>
                <c:pt idx="1214">
                  <c:v>72840</c:v>
                </c:pt>
                <c:pt idx="1215">
                  <c:v>72900</c:v>
                </c:pt>
                <c:pt idx="1216">
                  <c:v>72960</c:v>
                </c:pt>
                <c:pt idx="1217">
                  <c:v>73020</c:v>
                </c:pt>
                <c:pt idx="1218">
                  <c:v>73080</c:v>
                </c:pt>
                <c:pt idx="1219">
                  <c:v>73140</c:v>
                </c:pt>
                <c:pt idx="1220">
                  <c:v>73200</c:v>
                </c:pt>
                <c:pt idx="1221">
                  <c:v>73260</c:v>
                </c:pt>
                <c:pt idx="1222">
                  <c:v>73320</c:v>
                </c:pt>
                <c:pt idx="1223">
                  <c:v>73380</c:v>
                </c:pt>
                <c:pt idx="1224">
                  <c:v>73440</c:v>
                </c:pt>
                <c:pt idx="1225">
                  <c:v>73500</c:v>
                </c:pt>
                <c:pt idx="1226">
                  <c:v>73560</c:v>
                </c:pt>
                <c:pt idx="1227">
                  <c:v>73620</c:v>
                </c:pt>
                <c:pt idx="1228">
                  <c:v>73680</c:v>
                </c:pt>
                <c:pt idx="1229">
                  <c:v>73740</c:v>
                </c:pt>
                <c:pt idx="1230">
                  <c:v>73800</c:v>
                </c:pt>
                <c:pt idx="1231">
                  <c:v>73860</c:v>
                </c:pt>
                <c:pt idx="1232">
                  <c:v>73920</c:v>
                </c:pt>
                <c:pt idx="1233">
                  <c:v>73980</c:v>
                </c:pt>
                <c:pt idx="1234">
                  <c:v>74040</c:v>
                </c:pt>
                <c:pt idx="1235">
                  <c:v>74100</c:v>
                </c:pt>
                <c:pt idx="1236">
                  <c:v>74160</c:v>
                </c:pt>
                <c:pt idx="1237">
                  <c:v>74220</c:v>
                </c:pt>
                <c:pt idx="1238">
                  <c:v>74280</c:v>
                </c:pt>
                <c:pt idx="1239">
                  <c:v>74340</c:v>
                </c:pt>
                <c:pt idx="1240">
                  <c:v>74400</c:v>
                </c:pt>
                <c:pt idx="1241">
                  <c:v>74460</c:v>
                </c:pt>
                <c:pt idx="1242">
                  <c:v>74520</c:v>
                </c:pt>
                <c:pt idx="1243">
                  <c:v>74580</c:v>
                </c:pt>
                <c:pt idx="1244">
                  <c:v>74640</c:v>
                </c:pt>
                <c:pt idx="1245">
                  <c:v>74700</c:v>
                </c:pt>
                <c:pt idx="1246">
                  <c:v>74760</c:v>
                </c:pt>
                <c:pt idx="1247">
                  <c:v>74820</c:v>
                </c:pt>
                <c:pt idx="1248">
                  <c:v>74880</c:v>
                </c:pt>
                <c:pt idx="1249">
                  <c:v>74940</c:v>
                </c:pt>
                <c:pt idx="1250">
                  <c:v>75000</c:v>
                </c:pt>
                <c:pt idx="1251">
                  <c:v>75060</c:v>
                </c:pt>
                <c:pt idx="1252">
                  <c:v>75120</c:v>
                </c:pt>
                <c:pt idx="1253">
                  <c:v>75180</c:v>
                </c:pt>
                <c:pt idx="1254">
                  <c:v>75240</c:v>
                </c:pt>
                <c:pt idx="1255">
                  <c:v>75300</c:v>
                </c:pt>
                <c:pt idx="1256">
                  <c:v>75360</c:v>
                </c:pt>
                <c:pt idx="1257">
                  <c:v>75420</c:v>
                </c:pt>
                <c:pt idx="1258">
                  <c:v>75480</c:v>
                </c:pt>
                <c:pt idx="1259">
                  <c:v>75540</c:v>
                </c:pt>
                <c:pt idx="1260">
                  <c:v>75600</c:v>
                </c:pt>
                <c:pt idx="1261">
                  <c:v>75660</c:v>
                </c:pt>
                <c:pt idx="1262">
                  <c:v>75720</c:v>
                </c:pt>
                <c:pt idx="1263">
                  <c:v>75780</c:v>
                </c:pt>
                <c:pt idx="1264">
                  <c:v>75840</c:v>
                </c:pt>
                <c:pt idx="1265">
                  <c:v>75900</c:v>
                </c:pt>
                <c:pt idx="1266">
                  <c:v>75960</c:v>
                </c:pt>
                <c:pt idx="1267">
                  <c:v>76020</c:v>
                </c:pt>
                <c:pt idx="1268">
                  <c:v>76080</c:v>
                </c:pt>
                <c:pt idx="1269">
                  <c:v>76140</c:v>
                </c:pt>
                <c:pt idx="1270">
                  <c:v>76200</c:v>
                </c:pt>
                <c:pt idx="1271">
                  <c:v>76260</c:v>
                </c:pt>
                <c:pt idx="1272">
                  <c:v>76320</c:v>
                </c:pt>
                <c:pt idx="1273">
                  <c:v>76380</c:v>
                </c:pt>
                <c:pt idx="1274">
                  <c:v>76440</c:v>
                </c:pt>
                <c:pt idx="1275">
                  <c:v>76500</c:v>
                </c:pt>
                <c:pt idx="1276">
                  <c:v>76560</c:v>
                </c:pt>
                <c:pt idx="1277">
                  <c:v>76620</c:v>
                </c:pt>
                <c:pt idx="1278">
                  <c:v>76680</c:v>
                </c:pt>
                <c:pt idx="1279">
                  <c:v>76740</c:v>
                </c:pt>
                <c:pt idx="1280">
                  <c:v>76800</c:v>
                </c:pt>
                <c:pt idx="1281">
                  <c:v>76860</c:v>
                </c:pt>
                <c:pt idx="1282">
                  <c:v>76920</c:v>
                </c:pt>
                <c:pt idx="1283">
                  <c:v>76980</c:v>
                </c:pt>
                <c:pt idx="1284">
                  <c:v>77040</c:v>
                </c:pt>
                <c:pt idx="1285">
                  <c:v>77100</c:v>
                </c:pt>
                <c:pt idx="1286">
                  <c:v>77160</c:v>
                </c:pt>
                <c:pt idx="1287">
                  <c:v>77220</c:v>
                </c:pt>
                <c:pt idx="1288">
                  <c:v>77280</c:v>
                </c:pt>
                <c:pt idx="1289">
                  <c:v>77340</c:v>
                </c:pt>
                <c:pt idx="1290">
                  <c:v>77400</c:v>
                </c:pt>
                <c:pt idx="1291">
                  <c:v>77460</c:v>
                </c:pt>
                <c:pt idx="1292">
                  <c:v>77520</c:v>
                </c:pt>
                <c:pt idx="1293">
                  <c:v>77580</c:v>
                </c:pt>
                <c:pt idx="1294">
                  <c:v>77640</c:v>
                </c:pt>
                <c:pt idx="1295">
                  <c:v>77700</c:v>
                </c:pt>
                <c:pt idx="1296">
                  <c:v>77760</c:v>
                </c:pt>
                <c:pt idx="1297">
                  <c:v>77820</c:v>
                </c:pt>
                <c:pt idx="1298">
                  <c:v>77880</c:v>
                </c:pt>
                <c:pt idx="1299">
                  <c:v>77940</c:v>
                </c:pt>
                <c:pt idx="1300">
                  <c:v>78000</c:v>
                </c:pt>
                <c:pt idx="1301">
                  <c:v>78060</c:v>
                </c:pt>
                <c:pt idx="1302">
                  <c:v>78120</c:v>
                </c:pt>
                <c:pt idx="1303">
                  <c:v>78180</c:v>
                </c:pt>
                <c:pt idx="1304">
                  <c:v>78240</c:v>
                </c:pt>
                <c:pt idx="1305">
                  <c:v>78300</c:v>
                </c:pt>
                <c:pt idx="1306">
                  <c:v>78360</c:v>
                </c:pt>
                <c:pt idx="1307">
                  <c:v>78420</c:v>
                </c:pt>
                <c:pt idx="1308">
                  <c:v>78480</c:v>
                </c:pt>
                <c:pt idx="1309">
                  <c:v>78540</c:v>
                </c:pt>
                <c:pt idx="1310">
                  <c:v>78600</c:v>
                </c:pt>
                <c:pt idx="1311">
                  <c:v>78660</c:v>
                </c:pt>
                <c:pt idx="1312">
                  <c:v>78720</c:v>
                </c:pt>
                <c:pt idx="1313">
                  <c:v>78780</c:v>
                </c:pt>
                <c:pt idx="1314">
                  <c:v>78840</c:v>
                </c:pt>
                <c:pt idx="1315">
                  <c:v>78900</c:v>
                </c:pt>
                <c:pt idx="1316">
                  <c:v>78960</c:v>
                </c:pt>
                <c:pt idx="1317">
                  <c:v>79020</c:v>
                </c:pt>
                <c:pt idx="1318">
                  <c:v>79080</c:v>
                </c:pt>
                <c:pt idx="1319">
                  <c:v>79140</c:v>
                </c:pt>
                <c:pt idx="1320">
                  <c:v>79200</c:v>
                </c:pt>
                <c:pt idx="1321">
                  <c:v>79260</c:v>
                </c:pt>
                <c:pt idx="1322">
                  <c:v>79320</c:v>
                </c:pt>
                <c:pt idx="1323">
                  <c:v>79380</c:v>
                </c:pt>
                <c:pt idx="1324">
                  <c:v>79440</c:v>
                </c:pt>
                <c:pt idx="1325">
                  <c:v>79500</c:v>
                </c:pt>
                <c:pt idx="1326">
                  <c:v>79560</c:v>
                </c:pt>
                <c:pt idx="1327">
                  <c:v>79620</c:v>
                </c:pt>
                <c:pt idx="1328">
                  <c:v>79680</c:v>
                </c:pt>
                <c:pt idx="1329">
                  <c:v>79740</c:v>
                </c:pt>
                <c:pt idx="1330">
                  <c:v>79800</c:v>
                </c:pt>
                <c:pt idx="1331">
                  <c:v>79860</c:v>
                </c:pt>
                <c:pt idx="1332">
                  <c:v>79920</c:v>
                </c:pt>
                <c:pt idx="1333">
                  <c:v>79980</c:v>
                </c:pt>
                <c:pt idx="1334">
                  <c:v>80040</c:v>
                </c:pt>
                <c:pt idx="1335">
                  <c:v>80100</c:v>
                </c:pt>
                <c:pt idx="1336">
                  <c:v>80160</c:v>
                </c:pt>
                <c:pt idx="1337">
                  <c:v>80220</c:v>
                </c:pt>
                <c:pt idx="1338">
                  <c:v>80280</c:v>
                </c:pt>
                <c:pt idx="1339">
                  <c:v>80340</c:v>
                </c:pt>
                <c:pt idx="1340">
                  <c:v>80400</c:v>
                </c:pt>
                <c:pt idx="1341">
                  <c:v>80460</c:v>
                </c:pt>
                <c:pt idx="1342">
                  <c:v>80520</c:v>
                </c:pt>
                <c:pt idx="1343">
                  <c:v>80580</c:v>
                </c:pt>
                <c:pt idx="1344">
                  <c:v>80640</c:v>
                </c:pt>
                <c:pt idx="1345">
                  <c:v>80700</c:v>
                </c:pt>
                <c:pt idx="1346">
                  <c:v>80760</c:v>
                </c:pt>
                <c:pt idx="1347">
                  <c:v>80820</c:v>
                </c:pt>
                <c:pt idx="1348">
                  <c:v>80880</c:v>
                </c:pt>
                <c:pt idx="1349">
                  <c:v>80940</c:v>
                </c:pt>
                <c:pt idx="1350">
                  <c:v>81000</c:v>
                </c:pt>
                <c:pt idx="1351">
                  <c:v>81060</c:v>
                </c:pt>
                <c:pt idx="1352">
                  <c:v>81120</c:v>
                </c:pt>
                <c:pt idx="1353">
                  <c:v>81180</c:v>
                </c:pt>
                <c:pt idx="1354">
                  <c:v>81240</c:v>
                </c:pt>
                <c:pt idx="1355">
                  <c:v>81300</c:v>
                </c:pt>
                <c:pt idx="1356">
                  <c:v>81360</c:v>
                </c:pt>
                <c:pt idx="1357">
                  <c:v>81420</c:v>
                </c:pt>
                <c:pt idx="1358">
                  <c:v>81480</c:v>
                </c:pt>
                <c:pt idx="1359">
                  <c:v>81540</c:v>
                </c:pt>
                <c:pt idx="1360">
                  <c:v>81600</c:v>
                </c:pt>
                <c:pt idx="1361">
                  <c:v>81660</c:v>
                </c:pt>
                <c:pt idx="1362">
                  <c:v>81720</c:v>
                </c:pt>
                <c:pt idx="1363">
                  <c:v>81780</c:v>
                </c:pt>
                <c:pt idx="1364">
                  <c:v>81840</c:v>
                </c:pt>
                <c:pt idx="1365">
                  <c:v>81900</c:v>
                </c:pt>
                <c:pt idx="1366">
                  <c:v>81960</c:v>
                </c:pt>
                <c:pt idx="1367">
                  <c:v>82020</c:v>
                </c:pt>
                <c:pt idx="1368">
                  <c:v>82080</c:v>
                </c:pt>
                <c:pt idx="1369">
                  <c:v>82140</c:v>
                </c:pt>
                <c:pt idx="1370">
                  <c:v>82200</c:v>
                </c:pt>
                <c:pt idx="1371">
                  <c:v>82260</c:v>
                </c:pt>
                <c:pt idx="1372">
                  <c:v>82320</c:v>
                </c:pt>
                <c:pt idx="1373">
                  <c:v>82380</c:v>
                </c:pt>
                <c:pt idx="1374">
                  <c:v>82440</c:v>
                </c:pt>
                <c:pt idx="1375">
                  <c:v>82500</c:v>
                </c:pt>
                <c:pt idx="1376">
                  <c:v>82560</c:v>
                </c:pt>
                <c:pt idx="1377">
                  <c:v>82620</c:v>
                </c:pt>
                <c:pt idx="1378">
                  <c:v>82680</c:v>
                </c:pt>
                <c:pt idx="1379">
                  <c:v>82740</c:v>
                </c:pt>
                <c:pt idx="1380">
                  <c:v>82800</c:v>
                </c:pt>
                <c:pt idx="1381">
                  <c:v>82860</c:v>
                </c:pt>
                <c:pt idx="1382">
                  <c:v>82920</c:v>
                </c:pt>
                <c:pt idx="1383">
                  <c:v>82980</c:v>
                </c:pt>
                <c:pt idx="1384">
                  <c:v>83040</c:v>
                </c:pt>
                <c:pt idx="1385">
                  <c:v>83100</c:v>
                </c:pt>
                <c:pt idx="1386">
                  <c:v>83160</c:v>
                </c:pt>
                <c:pt idx="1387">
                  <c:v>83220</c:v>
                </c:pt>
                <c:pt idx="1388">
                  <c:v>83280</c:v>
                </c:pt>
                <c:pt idx="1389">
                  <c:v>83340</c:v>
                </c:pt>
                <c:pt idx="1390">
                  <c:v>83400</c:v>
                </c:pt>
                <c:pt idx="1391">
                  <c:v>83460</c:v>
                </c:pt>
                <c:pt idx="1392">
                  <c:v>83520</c:v>
                </c:pt>
                <c:pt idx="1393">
                  <c:v>83580</c:v>
                </c:pt>
                <c:pt idx="1394">
                  <c:v>83640</c:v>
                </c:pt>
                <c:pt idx="1395">
                  <c:v>83700</c:v>
                </c:pt>
                <c:pt idx="1396">
                  <c:v>83760</c:v>
                </c:pt>
                <c:pt idx="1397">
                  <c:v>83820</c:v>
                </c:pt>
                <c:pt idx="1398">
                  <c:v>83880</c:v>
                </c:pt>
                <c:pt idx="1399">
                  <c:v>83940</c:v>
                </c:pt>
                <c:pt idx="1400">
                  <c:v>84000</c:v>
                </c:pt>
                <c:pt idx="1401">
                  <c:v>84060</c:v>
                </c:pt>
                <c:pt idx="1402">
                  <c:v>84120</c:v>
                </c:pt>
                <c:pt idx="1403">
                  <c:v>84180</c:v>
                </c:pt>
                <c:pt idx="1404">
                  <c:v>84240</c:v>
                </c:pt>
                <c:pt idx="1405">
                  <c:v>84300</c:v>
                </c:pt>
                <c:pt idx="1406">
                  <c:v>84360</c:v>
                </c:pt>
                <c:pt idx="1407">
                  <c:v>84420</c:v>
                </c:pt>
                <c:pt idx="1408">
                  <c:v>84480</c:v>
                </c:pt>
                <c:pt idx="1409">
                  <c:v>84540</c:v>
                </c:pt>
                <c:pt idx="1410">
                  <c:v>84600</c:v>
                </c:pt>
                <c:pt idx="1411">
                  <c:v>84660</c:v>
                </c:pt>
                <c:pt idx="1412">
                  <c:v>84720</c:v>
                </c:pt>
                <c:pt idx="1413">
                  <c:v>84780</c:v>
                </c:pt>
                <c:pt idx="1414">
                  <c:v>84840</c:v>
                </c:pt>
                <c:pt idx="1415">
                  <c:v>84900</c:v>
                </c:pt>
                <c:pt idx="1416">
                  <c:v>84960</c:v>
                </c:pt>
                <c:pt idx="1417">
                  <c:v>85020</c:v>
                </c:pt>
                <c:pt idx="1418">
                  <c:v>85080</c:v>
                </c:pt>
                <c:pt idx="1419">
                  <c:v>85140</c:v>
                </c:pt>
                <c:pt idx="1420">
                  <c:v>85200</c:v>
                </c:pt>
                <c:pt idx="1421">
                  <c:v>85260</c:v>
                </c:pt>
                <c:pt idx="1422">
                  <c:v>85320</c:v>
                </c:pt>
                <c:pt idx="1423">
                  <c:v>85380</c:v>
                </c:pt>
                <c:pt idx="1424">
                  <c:v>85440</c:v>
                </c:pt>
                <c:pt idx="1425">
                  <c:v>85500</c:v>
                </c:pt>
                <c:pt idx="1426">
                  <c:v>85560</c:v>
                </c:pt>
                <c:pt idx="1427">
                  <c:v>85620</c:v>
                </c:pt>
                <c:pt idx="1428">
                  <c:v>85680</c:v>
                </c:pt>
                <c:pt idx="1429">
                  <c:v>85740</c:v>
                </c:pt>
                <c:pt idx="1430">
                  <c:v>85800</c:v>
                </c:pt>
                <c:pt idx="1431">
                  <c:v>85860</c:v>
                </c:pt>
                <c:pt idx="1432">
                  <c:v>85920</c:v>
                </c:pt>
                <c:pt idx="1433">
                  <c:v>85980</c:v>
                </c:pt>
                <c:pt idx="1434">
                  <c:v>86040</c:v>
                </c:pt>
                <c:pt idx="1435">
                  <c:v>86100</c:v>
                </c:pt>
                <c:pt idx="1436">
                  <c:v>86160</c:v>
                </c:pt>
                <c:pt idx="1437">
                  <c:v>86220</c:v>
                </c:pt>
                <c:pt idx="1438">
                  <c:v>86280</c:v>
                </c:pt>
                <c:pt idx="1439">
                  <c:v>86340</c:v>
                </c:pt>
                <c:pt idx="1440">
                  <c:v>0</c:v>
                </c:pt>
                <c:pt idx="1441">
                  <c:v>60</c:v>
                </c:pt>
                <c:pt idx="1442">
                  <c:v>120</c:v>
                </c:pt>
                <c:pt idx="1443">
                  <c:v>180</c:v>
                </c:pt>
                <c:pt idx="1444">
                  <c:v>240</c:v>
                </c:pt>
                <c:pt idx="1445">
                  <c:v>300</c:v>
                </c:pt>
                <c:pt idx="1446">
                  <c:v>360</c:v>
                </c:pt>
                <c:pt idx="1447">
                  <c:v>420</c:v>
                </c:pt>
                <c:pt idx="1448">
                  <c:v>480</c:v>
                </c:pt>
                <c:pt idx="1449">
                  <c:v>540</c:v>
                </c:pt>
                <c:pt idx="1450">
                  <c:v>600</c:v>
                </c:pt>
                <c:pt idx="1451">
                  <c:v>660</c:v>
                </c:pt>
                <c:pt idx="1452">
                  <c:v>720</c:v>
                </c:pt>
                <c:pt idx="1453">
                  <c:v>780</c:v>
                </c:pt>
                <c:pt idx="1454">
                  <c:v>840</c:v>
                </c:pt>
                <c:pt idx="1455">
                  <c:v>900</c:v>
                </c:pt>
                <c:pt idx="1456">
                  <c:v>960</c:v>
                </c:pt>
                <c:pt idx="1457">
                  <c:v>1020</c:v>
                </c:pt>
                <c:pt idx="1458">
                  <c:v>1080</c:v>
                </c:pt>
                <c:pt idx="1459">
                  <c:v>1140</c:v>
                </c:pt>
                <c:pt idx="1460">
                  <c:v>1200</c:v>
                </c:pt>
                <c:pt idx="1461">
                  <c:v>1260</c:v>
                </c:pt>
                <c:pt idx="1462">
                  <c:v>1320</c:v>
                </c:pt>
                <c:pt idx="1463">
                  <c:v>1380</c:v>
                </c:pt>
                <c:pt idx="1464">
                  <c:v>1440</c:v>
                </c:pt>
                <c:pt idx="1465">
                  <c:v>1500</c:v>
                </c:pt>
                <c:pt idx="1466">
                  <c:v>1560</c:v>
                </c:pt>
                <c:pt idx="1467">
                  <c:v>1620</c:v>
                </c:pt>
                <c:pt idx="1468">
                  <c:v>1680</c:v>
                </c:pt>
                <c:pt idx="1469">
                  <c:v>1740</c:v>
                </c:pt>
                <c:pt idx="1470">
                  <c:v>1800</c:v>
                </c:pt>
                <c:pt idx="1471">
                  <c:v>1860</c:v>
                </c:pt>
                <c:pt idx="1472">
                  <c:v>1920</c:v>
                </c:pt>
                <c:pt idx="1473">
                  <c:v>1980</c:v>
                </c:pt>
                <c:pt idx="1474">
                  <c:v>2040</c:v>
                </c:pt>
                <c:pt idx="1475">
                  <c:v>2100</c:v>
                </c:pt>
                <c:pt idx="1476">
                  <c:v>2160</c:v>
                </c:pt>
                <c:pt idx="1477">
                  <c:v>2220</c:v>
                </c:pt>
                <c:pt idx="1478">
                  <c:v>2280</c:v>
                </c:pt>
                <c:pt idx="1479">
                  <c:v>2340</c:v>
                </c:pt>
                <c:pt idx="1480">
                  <c:v>2400</c:v>
                </c:pt>
                <c:pt idx="1481">
                  <c:v>2460</c:v>
                </c:pt>
                <c:pt idx="1482">
                  <c:v>2520</c:v>
                </c:pt>
                <c:pt idx="1483">
                  <c:v>2580</c:v>
                </c:pt>
                <c:pt idx="1484">
                  <c:v>2640</c:v>
                </c:pt>
                <c:pt idx="1485">
                  <c:v>2700</c:v>
                </c:pt>
                <c:pt idx="1486">
                  <c:v>2760</c:v>
                </c:pt>
                <c:pt idx="1487">
                  <c:v>2820</c:v>
                </c:pt>
                <c:pt idx="1488">
                  <c:v>2880</c:v>
                </c:pt>
                <c:pt idx="1489">
                  <c:v>2940</c:v>
                </c:pt>
                <c:pt idx="1490">
                  <c:v>3000</c:v>
                </c:pt>
                <c:pt idx="1491">
                  <c:v>3060</c:v>
                </c:pt>
                <c:pt idx="1492">
                  <c:v>3120</c:v>
                </c:pt>
                <c:pt idx="1493">
                  <c:v>3180</c:v>
                </c:pt>
                <c:pt idx="1494">
                  <c:v>3240</c:v>
                </c:pt>
                <c:pt idx="1495">
                  <c:v>3300</c:v>
                </c:pt>
                <c:pt idx="1496">
                  <c:v>3360</c:v>
                </c:pt>
                <c:pt idx="1497">
                  <c:v>3420</c:v>
                </c:pt>
                <c:pt idx="1498">
                  <c:v>3480</c:v>
                </c:pt>
                <c:pt idx="1499">
                  <c:v>3540</c:v>
                </c:pt>
                <c:pt idx="1500">
                  <c:v>3600</c:v>
                </c:pt>
                <c:pt idx="1501">
                  <c:v>3660</c:v>
                </c:pt>
                <c:pt idx="1502">
                  <c:v>3720</c:v>
                </c:pt>
                <c:pt idx="1503">
                  <c:v>3780</c:v>
                </c:pt>
                <c:pt idx="1504">
                  <c:v>3840</c:v>
                </c:pt>
                <c:pt idx="1505">
                  <c:v>3900</c:v>
                </c:pt>
                <c:pt idx="1506">
                  <c:v>3960</c:v>
                </c:pt>
                <c:pt idx="1507">
                  <c:v>4020</c:v>
                </c:pt>
                <c:pt idx="1508">
                  <c:v>4080</c:v>
                </c:pt>
                <c:pt idx="1509">
                  <c:v>4140</c:v>
                </c:pt>
                <c:pt idx="1510">
                  <c:v>4200</c:v>
                </c:pt>
                <c:pt idx="1511">
                  <c:v>4260</c:v>
                </c:pt>
                <c:pt idx="1512">
                  <c:v>4320</c:v>
                </c:pt>
                <c:pt idx="1513">
                  <c:v>4380</c:v>
                </c:pt>
                <c:pt idx="1514">
                  <c:v>4440</c:v>
                </c:pt>
                <c:pt idx="1515">
                  <c:v>4500</c:v>
                </c:pt>
                <c:pt idx="1516">
                  <c:v>4560</c:v>
                </c:pt>
                <c:pt idx="1517">
                  <c:v>4620</c:v>
                </c:pt>
                <c:pt idx="1518">
                  <c:v>4680</c:v>
                </c:pt>
                <c:pt idx="1519">
                  <c:v>4740</c:v>
                </c:pt>
                <c:pt idx="1520">
                  <c:v>4800</c:v>
                </c:pt>
                <c:pt idx="1521">
                  <c:v>4860</c:v>
                </c:pt>
                <c:pt idx="1522">
                  <c:v>4920</c:v>
                </c:pt>
                <c:pt idx="1523">
                  <c:v>4980</c:v>
                </c:pt>
                <c:pt idx="1524">
                  <c:v>5040</c:v>
                </c:pt>
                <c:pt idx="1525">
                  <c:v>5100</c:v>
                </c:pt>
                <c:pt idx="1526">
                  <c:v>5160</c:v>
                </c:pt>
                <c:pt idx="1527">
                  <c:v>5220</c:v>
                </c:pt>
                <c:pt idx="1528">
                  <c:v>5280</c:v>
                </c:pt>
                <c:pt idx="1529">
                  <c:v>5340</c:v>
                </c:pt>
                <c:pt idx="1530">
                  <c:v>5400</c:v>
                </c:pt>
                <c:pt idx="1531">
                  <c:v>5460</c:v>
                </c:pt>
                <c:pt idx="1532">
                  <c:v>5520</c:v>
                </c:pt>
                <c:pt idx="1533">
                  <c:v>5580</c:v>
                </c:pt>
                <c:pt idx="1534">
                  <c:v>5640</c:v>
                </c:pt>
                <c:pt idx="1535">
                  <c:v>5700</c:v>
                </c:pt>
                <c:pt idx="1536">
                  <c:v>5760</c:v>
                </c:pt>
                <c:pt idx="1537">
                  <c:v>5820</c:v>
                </c:pt>
                <c:pt idx="1538">
                  <c:v>5880</c:v>
                </c:pt>
                <c:pt idx="1539">
                  <c:v>5940</c:v>
                </c:pt>
                <c:pt idx="1540">
                  <c:v>6000</c:v>
                </c:pt>
                <c:pt idx="1541">
                  <c:v>6060</c:v>
                </c:pt>
                <c:pt idx="1542">
                  <c:v>6120</c:v>
                </c:pt>
                <c:pt idx="1543">
                  <c:v>6180</c:v>
                </c:pt>
                <c:pt idx="1544">
                  <c:v>6240</c:v>
                </c:pt>
                <c:pt idx="1545">
                  <c:v>6300</c:v>
                </c:pt>
                <c:pt idx="1546">
                  <c:v>6360</c:v>
                </c:pt>
                <c:pt idx="1547">
                  <c:v>6420</c:v>
                </c:pt>
                <c:pt idx="1548">
                  <c:v>6480</c:v>
                </c:pt>
                <c:pt idx="1549">
                  <c:v>6540</c:v>
                </c:pt>
                <c:pt idx="1550">
                  <c:v>6600</c:v>
                </c:pt>
                <c:pt idx="1551">
                  <c:v>6660</c:v>
                </c:pt>
                <c:pt idx="1552">
                  <c:v>6720</c:v>
                </c:pt>
                <c:pt idx="1553">
                  <c:v>6780</c:v>
                </c:pt>
                <c:pt idx="1554">
                  <c:v>6840</c:v>
                </c:pt>
                <c:pt idx="1555">
                  <c:v>6900</c:v>
                </c:pt>
                <c:pt idx="1556">
                  <c:v>6960</c:v>
                </c:pt>
                <c:pt idx="1557">
                  <c:v>7020</c:v>
                </c:pt>
                <c:pt idx="1558">
                  <c:v>7080</c:v>
                </c:pt>
                <c:pt idx="1559">
                  <c:v>7140</c:v>
                </c:pt>
                <c:pt idx="1560">
                  <c:v>7200</c:v>
                </c:pt>
                <c:pt idx="1561">
                  <c:v>7260</c:v>
                </c:pt>
                <c:pt idx="1562">
                  <c:v>7320</c:v>
                </c:pt>
                <c:pt idx="1563">
                  <c:v>7380</c:v>
                </c:pt>
                <c:pt idx="1564">
                  <c:v>7440</c:v>
                </c:pt>
                <c:pt idx="1565">
                  <c:v>7500</c:v>
                </c:pt>
                <c:pt idx="1566">
                  <c:v>7560</c:v>
                </c:pt>
                <c:pt idx="1567">
                  <c:v>7620</c:v>
                </c:pt>
                <c:pt idx="1568">
                  <c:v>7680</c:v>
                </c:pt>
                <c:pt idx="1569">
                  <c:v>7740</c:v>
                </c:pt>
                <c:pt idx="1570">
                  <c:v>7800</c:v>
                </c:pt>
                <c:pt idx="1571">
                  <c:v>7860</c:v>
                </c:pt>
                <c:pt idx="1572">
                  <c:v>7920</c:v>
                </c:pt>
                <c:pt idx="1573">
                  <c:v>7980</c:v>
                </c:pt>
                <c:pt idx="1574">
                  <c:v>8040</c:v>
                </c:pt>
                <c:pt idx="1575">
                  <c:v>8100</c:v>
                </c:pt>
                <c:pt idx="1576">
                  <c:v>8160</c:v>
                </c:pt>
                <c:pt idx="1577">
                  <c:v>8220</c:v>
                </c:pt>
                <c:pt idx="1578">
                  <c:v>8280</c:v>
                </c:pt>
                <c:pt idx="1579">
                  <c:v>8340</c:v>
                </c:pt>
                <c:pt idx="1580">
                  <c:v>8400</c:v>
                </c:pt>
                <c:pt idx="1581">
                  <c:v>8460</c:v>
                </c:pt>
                <c:pt idx="1582">
                  <c:v>8520</c:v>
                </c:pt>
                <c:pt idx="1583">
                  <c:v>8580</c:v>
                </c:pt>
                <c:pt idx="1584">
                  <c:v>8640</c:v>
                </c:pt>
                <c:pt idx="1585">
                  <c:v>8700</c:v>
                </c:pt>
                <c:pt idx="1586">
                  <c:v>8760</c:v>
                </c:pt>
                <c:pt idx="1587">
                  <c:v>8820</c:v>
                </c:pt>
                <c:pt idx="1588">
                  <c:v>8880</c:v>
                </c:pt>
                <c:pt idx="1589">
                  <c:v>8940</c:v>
                </c:pt>
                <c:pt idx="1590">
                  <c:v>9000</c:v>
                </c:pt>
                <c:pt idx="1591">
                  <c:v>9060</c:v>
                </c:pt>
                <c:pt idx="1592">
                  <c:v>9120</c:v>
                </c:pt>
                <c:pt idx="1593">
                  <c:v>9180</c:v>
                </c:pt>
                <c:pt idx="1594">
                  <c:v>9240</c:v>
                </c:pt>
                <c:pt idx="1595">
                  <c:v>9300</c:v>
                </c:pt>
                <c:pt idx="1596">
                  <c:v>9360</c:v>
                </c:pt>
                <c:pt idx="1597">
                  <c:v>9420</c:v>
                </c:pt>
                <c:pt idx="1598">
                  <c:v>9480</c:v>
                </c:pt>
                <c:pt idx="1599">
                  <c:v>9540</c:v>
                </c:pt>
                <c:pt idx="1600">
                  <c:v>9600</c:v>
                </c:pt>
                <c:pt idx="1601">
                  <c:v>9660</c:v>
                </c:pt>
                <c:pt idx="1602">
                  <c:v>9720</c:v>
                </c:pt>
                <c:pt idx="1603">
                  <c:v>9780</c:v>
                </c:pt>
                <c:pt idx="1604">
                  <c:v>9840</c:v>
                </c:pt>
                <c:pt idx="1605">
                  <c:v>9900</c:v>
                </c:pt>
                <c:pt idx="1606">
                  <c:v>9960</c:v>
                </c:pt>
                <c:pt idx="1607">
                  <c:v>10020</c:v>
                </c:pt>
                <c:pt idx="1608">
                  <c:v>10080</c:v>
                </c:pt>
                <c:pt idx="1609">
                  <c:v>10140</c:v>
                </c:pt>
                <c:pt idx="1610">
                  <c:v>10200</c:v>
                </c:pt>
                <c:pt idx="1611">
                  <c:v>10260</c:v>
                </c:pt>
                <c:pt idx="1612">
                  <c:v>10320</c:v>
                </c:pt>
                <c:pt idx="1613">
                  <c:v>10380</c:v>
                </c:pt>
                <c:pt idx="1614">
                  <c:v>10440</c:v>
                </c:pt>
                <c:pt idx="1615">
                  <c:v>10500</c:v>
                </c:pt>
                <c:pt idx="1616">
                  <c:v>10560</c:v>
                </c:pt>
                <c:pt idx="1617">
                  <c:v>10620</c:v>
                </c:pt>
                <c:pt idx="1618">
                  <c:v>10680</c:v>
                </c:pt>
                <c:pt idx="1619">
                  <c:v>10740</c:v>
                </c:pt>
                <c:pt idx="1620">
                  <c:v>10800</c:v>
                </c:pt>
                <c:pt idx="1621">
                  <c:v>10860</c:v>
                </c:pt>
                <c:pt idx="1622">
                  <c:v>10920</c:v>
                </c:pt>
                <c:pt idx="1623">
                  <c:v>10980</c:v>
                </c:pt>
                <c:pt idx="1624">
                  <c:v>11040</c:v>
                </c:pt>
                <c:pt idx="1625">
                  <c:v>11100</c:v>
                </c:pt>
                <c:pt idx="1626">
                  <c:v>11160</c:v>
                </c:pt>
                <c:pt idx="1627">
                  <c:v>11220</c:v>
                </c:pt>
                <c:pt idx="1628">
                  <c:v>11280</c:v>
                </c:pt>
                <c:pt idx="1629">
                  <c:v>11340</c:v>
                </c:pt>
                <c:pt idx="1630">
                  <c:v>11400</c:v>
                </c:pt>
                <c:pt idx="1631">
                  <c:v>11460</c:v>
                </c:pt>
                <c:pt idx="1632">
                  <c:v>11520</c:v>
                </c:pt>
                <c:pt idx="1633">
                  <c:v>11580</c:v>
                </c:pt>
                <c:pt idx="1634">
                  <c:v>11640</c:v>
                </c:pt>
                <c:pt idx="1635">
                  <c:v>11700</c:v>
                </c:pt>
                <c:pt idx="1636">
                  <c:v>11760</c:v>
                </c:pt>
                <c:pt idx="1637">
                  <c:v>11820</c:v>
                </c:pt>
                <c:pt idx="1638">
                  <c:v>11880</c:v>
                </c:pt>
                <c:pt idx="1639">
                  <c:v>11940</c:v>
                </c:pt>
                <c:pt idx="1640">
                  <c:v>12000</c:v>
                </c:pt>
                <c:pt idx="1641">
                  <c:v>12060</c:v>
                </c:pt>
                <c:pt idx="1642">
                  <c:v>12120</c:v>
                </c:pt>
                <c:pt idx="1643">
                  <c:v>12180</c:v>
                </c:pt>
                <c:pt idx="1644">
                  <c:v>12240</c:v>
                </c:pt>
                <c:pt idx="1645">
                  <c:v>12300</c:v>
                </c:pt>
                <c:pt idx="1646">
                  <c:v>12360</c:v>
                </c:pt>
                <c:pt idx="1647">
                  <c:v>12420</c:v>
                </c:pt>
                <c:pt idx="1648">
                  <c:v>12480</c:v>
                </c:pt>
                <c:pt idx="1649">
                  <c:v>12540</c:v>
                </c:pt>
                <c:pt idx="1650">
                  <c:v>12600</c:v>
                </c:pt>
                <c:pt idx="1651">
                  <c:v>12660</c:v>
                </c:pt>
                <c:pt idx="1652">
                  <c:v>12720</c:v>
                </c:pt>
                <c:pt idx="1653">
                  <c:v>12780</c:v>
                </c:pt>
                <c:pt idx="1654">
                  <c:v>12840</c:v>
                </c:pt>
                <c:pt idx="1655">
                  <c:v>12900</c:v>
                </c:pt>
                <c:pt idx="1656">
                  <c:v>12960</c:v>
                </c:pt>
                <c:pt idx="1657">
                  <c:v>13020</c:v>
                </c:pt>
                <c:pt idx="1658">
                  <c:v>13080</c:v>
                </c:pt>
                <c:pt idx="1659">
                  <c:v>13140</c:v>
                </c:pt>
                <c:pt idx="1660">
                  <c:v>13200</c:v>
                </c:pt>
                <c:pt idx="1661">
                  <c:v>13260</c:v>
                </c:pt>
                <c:pt idx="1662">
                  <c:v>13320</c:v>
                </c:pt>
                <c:pt idx="1663">
                  <c:v>13380</c:v>
                </c:pt>
                <c:pt idx="1664">
                  <c:v>13440</c:v>
                </c:pt>
                <c:pt idx="1665">
                  <c:v>13500</c:v>
                </c:pt>
                <c:pt idx="1666">
                  <c:v>13560</c:v>
                </c:pt>
                <c:pt idx="1667">
                  <c:v>13620</c:v>
                </c:pt>
                <c:pt idx="1668">
                  <c:v>13680</c:v>
                </c:pt>
                <c:pt idx="1669">
                  <c:v>13740</c:v>
                </c:pt>
                <c:pt idx="1670">
                  <c:v>13800</c:v>
                </c:pt>
                <c:pt idx="1671">
                  <c:v>13860</c:v>
                </c:pt>
                <c:pt idx="1672">
                  <c:v>13920</c:v>
                </c:pt>
                <c:pt idx="1673">
                  <c:v>13980</c:v>
                </c:pt>
                <c:pt idx="1674">
                  <c:v>14040</c:v>
                </c:pt>
                <c:pt idx="1675">
                  <c:v>14100</c:v>
                </c:pt>
                <c:pt idx="1676">
                  <c:v>14160</c:v>
                </c:pt>
                <c:pt idx="1677">
                  <c:v>14220</c:v>
                </c:pt>
                <c:pt idx="1678">
                  <c:v>14280</c:v>
                </c:pt>
                <c:pt idx="1679">
                  <c:v>14340</c:v>
                </c:pt>
                <c:pt idx="1680">
                  <c:v>14400</c:v>
                </c:pt>
                <c:pt idx="1681">
                  <c:v>14460</c:v>
                </c:pt>
                <c:pt idx="1682">
                  <c:v>14520</c:v>
                </c:pt>
                <c:pt idx="1683">
                  <c:v>14580</c:v>
                </c:pt>
                <c:pt idx="1684">
                  <c:v>14640</c:v>
                </c:pt>
                <c:pt idx="1685">
                  <c:v>14700</c:v>
                </c:pt>
                <c:pt idx="1686">
                  <c:v>14760</c:v>
                </c:pt>
                <c:pt idx="1687">
                  <c:v>14820</c:v>
                </c:pt>
                <c:pt idx="1688">
                  <c:v>14880</c:v>
                </c:pt>
                <c:pt idx="1689">
                  <c:v>14940</c:v>
                </c:pt>
                <c:pt idx="1690">
                  <c:v>15000</c:v>
                </c:pt>
                <c:pt idx="1691">
                  <c:v>15060</c:v>
                </c:pt>
                <c:pt idx="1692">
                  <c:v>15120</c:v>
                </c:pt>
                <c:pt idx="1693">
                  <c:v>15180</c:v>
                </c:pt>
                <c:pt idx="1694">
                  <c:v>15240</c:v>
                </c:pt>
                <c:pt idx="1695">
                  <c:v>15300</c:v>
                </c:pt>
                <c:pt idx="1696">
                  <c:v>15360</c:v>
                </c:pt>
                <c:pt idx="1697">
                  <c:v>15420</c:v>
                </c:pt>
                <c:pt idx="1698">
                  <c:v>15480</c:v>
                </c:pt>
                <c:pt idx="1699">
                  <c:v>15540</c:v>
                </c:pt>
                <c:pt idx="1700">
                  <c:v>15600</c:v>
                </c:pt>
                <c:pt idx="1701">
                  <c:v>15660</c:v>
                </c:pt>
                <c:pt idx="1702">
                  <c:v>15720</c:v>
                </c:pt>
                <c:pt idx="1703">
                  <c:v>15780</c:v>
                </c:pt>
                <c:pt idx="1704">
                  <c:v>15840</c:v>
                </c:pt>
                <c:pt idx="1705">
                  <c:v>15900</c:v>
                </c:pt>
                <c:pt idx="1706">
                  <c:v>15960</c:v>
                </c:pt>
                <c:pt idx="1707">
                  <c:v>16020</c:v>
                </c:pt>
                <c:pt idx="1708">
                  <c:v>16080</c:v>
                </c:pt>
                <c:pt idx="1709">
                  <c:v>16140</c:v>
                </c:pt>
                <c:pt idx="1710">
                  <c:v>16200</c:v>
                </c:pt>
                <c:pt idx="1711">
                  <c:v>16260</c:v>
                </c:pt>
                <c:pt idx="1712">
                  <c:v>16320</c:v>
                </c:pt>
                <c:pt idx="1713">
                  <c:v>16380</c:v>
                </c:pt>
                <c:pt idx="1714">
                  <c:v>16440</c:v>
                </c:pt>
                <c:pt idx="1715">
                  <c:v>16500</c:v>
                </c:pt>
                <c:pt idx="1716">
                  <c:v>16560</c:v>
                </c:pt>
                <c:pt idx="1717">
                  <c:v>16620</c:v>
                </c:pt>
                <c:pt idx="1718">
                  <c:v>16680</c:v>
                </c:pt>
                <c:pt idx="1719">
                  <c:v>16740</c:v>
                </c:pt>
                <c:pt idx="1720">
                  <c:v>16800</c:v>
                </c:pt>
                <c:pt idx="1721">
                  <c:v>16860</c:v>
                </c:pt>
                <c:pt idx="1722">
                  <c:v>16920</c:v>
                </c:pt>
                <c:pt idx="1723">
                  <c:v>16980</c:v>
                </c:pt>
                <c:pt idx="1724">
                  <c:v>17040</c:v>
                </c:pt>
                <c:pt idx="1725">
                  <c:v>17100</c:v>
                </c:pt>
                <c:pt idx="1726">
                  <c:v>17160</c:v>
                </c:pt>
                <c:pt idx="1727">
                  <c:v>17220</c:v>
                </c:pt>
                <c:pt idx="1728">
                  <c:v>17280</c:v>
                </c:pt>
                <c:pt idx="1729">
                  <c:v>17340</c:v>
                </c:pt>
                <c:pt idx="1730">
                  <c:v>17400</c:v>
                </c:pt>
                <c:pt idx="1731">
                  <c:v>17460</c:v>
                </c:pt>
                <c:pt idx="1732">
                  <c:v>17520</c:v>
                </c:pt>
                <c:pt idx="1733">
                  <c:v>17580</c:v>
                </c:pt>
                <c:pt idx="1734">
                  <c:v>17640</c:v>
                </c:pt>
                <c:pt idx="1735">
                  <c:v>17700</c:v>
                </c:pt>
                <c:pt idx="1736">
                  <c:v>17760</c:v>
                </c:pt>
                <c:pt idx="1737">
                  <c:v>17820</c:v>
                </c:pt>
                <c:pt idx="1738">
                  <c:v>17880</c:v>
                </c:pt>
                <c:pt idx="1739">
                  <c:v>17940</c:v>
                </c:pt>
                <c:pt idx="1740">
                  <c:v>18000</c:v>
                </c:pt>
                <c:pt idx="1741">
                  <c:v>18060</c:v>
                </c:pt>
                <c:pt idx="1742">
                  <c:v>18120</c:v>
                </c:pt>
                <c:pt idx="1743">
                  <c:v>18180</c:v>
                </c:pt>
                <c:pt idx="1744">
                  <c:v>18240</c:v>
                </c:pt>
                <c:pt idx="1745">
                  <c:v>18300</c:v>
                </c:pt>
                <c:pt idx="1746">
                  <c:v>18360</c:v>
                </c:pt>
                <c:pt idx="1747">
                  <c:v>18420</c:v>
                </c:pt>
                <c:pt idx="1748">
                  <c:v>18480</c:v>
                </c:pt>
                <c:pt idx="1749">
                  <c:v>18540</c:v>
                </c:pt>
                <c:pt idx="1750">
                  <c:v>18600</c:v>
                </c:pt>
                <c:pt idx="1751">
                  <c:v>18660</c:v>
                </c:pt>
                <c:pt idx="1752">
                  <c:v>18720</c:v>
                </c:pt>
                <c:pt idx="1753">
                  <c:v>18780</c:v>
                </c:pt>
                <c:pt idx="1754">
                  <c:v>18840</c:v>
                </c:pt>
                <c:pt idx="1755">
                  <c:v>18900</c:v>
                </c:pt>
                <c:pt idx="1756">
                  <c:v>18960</c:v>
                </c:pt>
                <c:pt idx="1757">
                  <c:v>19020</c:v>
                </c:pt>
                <c:pt idx="1758">
                  <c:v>19080</c:v>
                </c:pt>
                <c:pt idx="1759">
                  <c:v>19140</c:v>
                </c:pt>
                <c:pt idx="1760">
                  <c:v>19200</c:v>
                </c:pt>
                <c:pt idx="1761">
                  <c:v>19260</c:v>
                </c:pt>
                <c:pt idx="1762">
                  <c:v>19320</c:v>
                </c:pt>
                <c:pt idx="1763">
                  <c:v>19380</c:v>
                </c:pt>
                <c:pt idx="1764">
                  <c:v>19440</c:v>
                </c:pt>
                <c:pt idx="1765">
                  <c:v>19500</c:v>
                </c:pt>
                <c:pt idx="1766">
                  <c:v>19560</c:v>
                </c:pt>
                <c:pt idx="1767">
                  <c:v>19620</c:v>
                </c:pt>
                <c:pt idx="1768">
                  <c:v>19680</c:v>
                </c:pt>
                <c:pt idx="1769">
                  <c:v>19740</c:v>
                </c:pt>
                <c:pt idx="1770">
                  <c:v>19800</c:v>
                </c:pt>
                <c:pt idx="1771">
                  <c:v>19860</c:v>
                </c:pt>
                <c:pt idx="1772">
                  <c:v>19920</c:v>
                </c:pt>
                <c:pt idx="1773">
                  <c:v>19980</c:v>
                </c:pt>
                <c:pt idx="1774">
                  <c:v>20040</c:v>
                </c:pt>
                <c:pt idx="1775">
                  <c:v>20100</c:v>
                </c:pt>
                <c:pt idx="1776">
                  <c:v>20160</c:v>
                </c:pt>
                <c:pt idx="1777">
                  <c:v>20220</c:v>
                </c:pt>
                <c:pt idx="1778">
                  <c:v>20280</c:v>
                </c:pt>
                <c:pt idx="1779">
                  <c:v>20340</c:v>
                </c:pt>
                <c:pt idx="1780">
                  <c:v>20400</c:v>
                </c:pt>
                <c:pt idx="1781">
                  <c:v>20460</c:v>
                </c:pt>
                <c:pt idx="1782">
                  <c:v>20520</c:v>
                </c:pt>
                <c:pt idx="1783">
                  <c:v>20580</c:v>
                </c:pt>
                <c:pt idx="1784">
                  <c:v>20640</c:v>
                </c:pt>
                <c:pt idx="1785">
                  <c:v>20700</c:v>
                </c:pt>
                <c:pt idx="1786">
                  <c:v>20760</c:v>
                </c:pt>
                <c:pt idx="1787">
                  <c:v>20820</c:v>
                </c:pt>
                <c:pt idx="1788">
                  <c:v>20880</c:v>
                </c:pt>
                <c:pt idx="1789">
                  <c:v>20940</c:v>
                </c:pt>
                <c:pt idx="1790">
                  <c:v>21000</c:v>
                </c:pt>
                <c:pt idx="1791">
                  <c:v>21060</c:v>
                </c:pt>
                <c:pt idx="1792">
                  <c:v>21120</c:v>
                </c:pt>
                <c:pt idx="1793">
                  <c:v>21180</c:v>
                </c:pt>
                <c:pt idx="1794">
                  <c:v>21240</c:v>
                </c:pt>
                <c:pt idx="1795">
                  <c:v>21300</c:v>
                </c:pt>
                <c:pt idx="1796">
                  <c:v>21360</c:v>
                </c:pt>
                <c:pt idx="1797">
                  <c:v>21420</c:v>
                </c:pt>
                <c:pt idx="1798">
                  <c:v>21480</c:v>
                </c:pt>
                <c:pt idx="1799">
                  <c:v>21540</c:v>
                </c:pt>
                <c:pt idx="1800">
                  <c:v>21600</c:v>
                </c:pt>
                <c:pt idx="1801">
                  <c:v>21660</c:v>
                </c:pt>
                <c:pt idx="1802">
                  <c:v>21720</c:v>
                </c:pt>
                <c:pt idx="1803">
                  <c:v>21780</c:v>
                </c:pt>
                <c:pt idx="1804">
                  <c:v>21840</c:v>
                </c:pt>
                <c:pt idx="1805">
                  <c:v>21900</c:v>
                </c:pt>
                <c:pt idx="1806">
                  <c:v>21960</c:v>
                </c:pt>
                <c:pt idx="1807">
                  <c:v>22020</c:v>
                </c:pt>
                <c:pt idx="1808">
                  <c:v>22080</c:v>
                </c:pt>
                <c:pt idx="1809">
                  <c:v>22140</c:v>
                </c:pt>
                <c:pt idx="1810">
                  <c:v>22200</c:v>
                </c:pt>
                <c:pt idx="1811">
                  <c:v>22260</c:v>
                </c:pt>
                <c:pt idx="1812">
                  <c:v>22320</c:v>
                </c:pt>
                <c:pt idx="1813">
                  <c:v>22380</c:v>
                </c:pt>
                <c:pt idx="1814">
                  <c:v>22440</c:v>
                </c:pt>
                <c:pt idx="1815">
                  <c:v>22500</c:v>
                </c:pt>
                <c:pt idx="1816">
                  <c:v>22560</c:v>
                </c:pt>
                <c:pt idx="1817">
                  <c:v>22620</c:v>
                </c:pt>
                <c:pt idx="1818">
                  <c:v>22680</c:v>
                </c:pt>
                <c:pt idx="1819">
                  <c:v>22740</c:v>
                </c:pt>
                <c:pt idx="1820">
                  <c:v>22800</c:v>
                </c:pt>
                <c:pt idx="1821">
                  <c:v>22860</c:v>
                </c:pt>
                <c:pt idx="1822">
                  <c:v>22920</c:v>
                </c:pt>
                <c:pt idx="1823">
                  <c:v>22980</c:v>
                </c:pt>
                <c:pt idx="1824">
                  <c:v>23040</c:v>
                </c:pt>
                <c:pt idx="1825">
                  <c:v>23100</c:v>
                </c:pt>
                <c:pt idx="1826">
                  <c:v>23160</c:v>
                </c:pt>
                <c:pt idx="1827">
                  <c:v>23220</c:v>
                </c:pt>
                <c:pt idx="1828">
                  <c:v>23280</c:v>
                </c:pt>
                <c:pt idx="1829">
                  <c:v>23340</c:v>
                </c:pt>
                <c:pt idx="1830">
                  <c:v>23400</c:v>
                </c:pt>
                <c:pt idx="1831">
                  <c:v>23460</c:v>
                </c:pt>
                <c:pt idx="1832">
                  <c:v>23520</c:v>
                </c:pt>
                <c:pt idx="1833">
                  <c:v>23580</c:v>
                </c:pt>
                <c:pt idx="1834">
                  <c:v>23640</c:v>
                </c:pt>
                <c:pt idx="1835">
                  <c:v>23700</c:v>
                </c:pt>
                <c:pt idx="1836">
                  <c:v>23760</c:v>
                </c:pt>
                <c:pt idx="1837">
                  <c:v>23820</c:v>
                </c:pt>
                <c:pt idx="1838">
                  <c:v>23880</c:v>
                </c:pt>
                <c:pt idx="1839">
                  <c:v>23940</c:v>
                </c:pt>
                <c:pt idx="1840">
                  <c:v>24000</c:v>
                </c:pt>
                <c:pt idx="1841">
                  <c:v>24060</c:v>
                </c:pt>
                <c:pt idx="1842">
                  <c:v>24120</c:v>
                </c:pt>
                <c:pt idx="1843">
                  <c:v>24180</c:v>
                </c:pt>
                <c:pt idx="1844">
                  <c:v>24240</c:v>
                </c:pt>
                <c:pt idx="1845">
                  <c:v>24300</c:v>
                </c:pt>
                <c:pt idx="1846">
                  <c:v>24360</c:v>
                </c:pt>
                <c:pt idx="1847">
                  <c:v>24420</c:v>
                </c:pt>
                <c:pt idx="1848">
                  <c:v>24480</c:v>
                </c:pt>
                <c:pt idx="1849">
                  <c:v>24540</c:v>
                </c:pt>
                <c:pt idx="1850">
                  <c:v>24600</c:v>
                </c:pt>
                <c:pt idx="1851">
                  <c:v>24660</c:v>
                </c:pt>
                <c:pt idx="1852">
                  <c:v>24720</c:v>
                </c:pt>
                <c:pt idx="1853">
                  <c:v>24780</c:v>
                </c:pt>
                <c:pt idx="1854">
                  <c:v>24840</c:v>
                </c:pt>
                <c:pt idx="1855">
                  <c:v>24900</c:v>
                </c:pt>
                <c:pt idx="1856">
                  <c:v>24960</c:v>
                </c:pt>
                <c:pt idx="1857">
                  <c:v>25020</c:v>
                </c:pt>
                <c:pt idx="1858">
                  <c:v>25080</c:v>
                </c:pt>
                <c:pt idx="1859">
                  <c:v>25140</c:v>
                </c:pt>
                <c:pt idx="1860">
                  <c:v>25200</c:v>
                </c:pt>
                <c:pt idx="1861">
                  <c:v>25260</c:v>
                </c:pt>
                <c:pt idx="1862">
                  <c:v>25320</c:v>
                </c:pt>
                <c:pt idx="1863">
                  <c:v>25380</c:v>
                </c:pt>
                <c:pt idx="1864">
                  <c:v>25440</c:v>
                </c:pt>
                <c:pt idx="1865">
                  <c:v>25500</c:v>
                </c:pt>
                <c:pt idx="1866">
                  <c:v>25560</c:v>
                </c:pt>
                <c:pt idx="1867">
                  <c:v>25620</c:v>
                </c:pt>
                <c:pt idx="1868">
                  <c:v>25680</c:v>
                </c:pt>
                <c:pt idx="1869">
                  <c:v>25740</c:v>
                </c:pt>
                <c:pt idx="1870">
                  <c:v>25800</c:v>
                </c:pt>
                <c:pt idx="1871">
                  <c:v>25860</c:v>
                </c:pt>
                <c:pt idx="1872">
                  <c:v>25920</c:v>
                </c:pt>
                <c:pt idx="1873">
                  <c:v>25980</c:v>
                </c:pt>
                <c:pt idx="1874">
                  <c:v>26040</c:v>
                </c:pt>
                <c:pt idx="1875">
                  <c:v>26100</c:v>
                </c:pt>
                <c:pt idx="1876">
                  <c:v>26160</c:v>
                </c:pt>
                <c:pt idx="1877">
                  <c:v>26220</c:v>
                </c:pt>
                <c:pt idx="1878">
                  <c:v>26280</c:v>
                </c:pt>
                <c:pt idx="1879">
                  <c:v>26340</c:v>
                </c:pt>
                <c:pt idx="1880">
                  <c:v>26400</c:v>
                </c:pt>
                <c:pt idx="1881">
                  <c:v>26460</c:v>
                </c:pt>
                <c:pt idx="1882">
                  <c:v>26520</c:v>
                </c:pt>
                <c:pt idx="1883">
                  <c:v>26580</c:v>
                </c:pt>
                <c:pt idx="1884">
                  <c:v>26640</c:v>
                </c:pt>
                <c:pt idx="1885">
                  <c:v>26700</c:v>
                </c:pt>
                <c:pt idx="1886">
                  <c:v>26760</c:v>
                </c:pt>
                <c:pt idx="1887">
                  <c:v>26820</c:v>
                </c:pt>
                <c:pt idx="1888">
                  <c:v>26880</c:v>
                </c:pt>
                <c:pt idx="1889">
                  <c:v>26940</c:v>
                </c:pt>
                <c:pt idx="1890">
                  <c:v>27000</c:v>
                </c:pt>
                <c:pt idx="1891">
                  <c:v>27060</c:v>
                </c:pt>
                <c:pt idx="1892">
                  <c:v>27120</c:v>
                </c:pt>
                <c:pt idx="1893">
                  <c:v>27180</c:v>
                </c:pt>
                <c:pt idx="1894">
                  <c:v>27240</c:v>
                </c:pt>
                <c:pt idx="1895">
                  <c:v>27300</c:v>
                </c:pt>
                <c:pt idx="1896">
                  <c:v>27360</c:v>
                </c:pt>
                <c:pt idx="1897">
                  <c:v>27420</c:v>
                </c:pt>
                <c:pt idx="1898">
                  <c:v>27480</c:v>
                </c:pt>
                <c:pt idx="1899">
                  <c:v>27540</c:v>
                </c:pt>
                <c:pt idx="1900">
                  <c:v>27600</c:v>
                </c:pt>
                <c:pt idx="1901">
                  <c:v>27660</c:v>
                </c:pt>
                <c:pt idx="1902">
                  <c:v>27720</c:v>
                </c:pt>
                <c:pt idx="1903">
                  <c:v>27780</c:v>
                </c:pt>
                <c:pt idx="1904">
                  <c:v>27840</c:v>
                </c:pt>
                <c:pt idx="1905">
                  <c:v>27900</c:v>
                </c:pt>
                <c:pt idx="1906">
                  <c:v>27960</c:v>
                </c:pt>
                <c:pt idx="1907">
                  <c:v>28020</c:v>
                </c:pt>
                <c:pt idx="1908">
                  <c:v>28080</c:v>
                </c:pt>
                <c:pt idx="1909">
                  <c:v>28140</c:v>
                </c:pt>
                <c:pt idx="1910">
                  <c:v>28200</c:v>
                </c:pt>
                <c:pt idx="1911">
                  <c:v>28260</c:v>
                </c:pt>
                <c:pt idx="1912">
                  <c:v>28320</c:v>
                </c:pt>
                <c:pt idx="1913">
                  <c:v>28380</c:v>
                </c:pt>
                <c:pt idx="1914">
                  <c:v>28440</c:v>
                </c:pt>
                <c:pt idx="1915">
                  <c:v>28500</c:v>
                </c:pt>
                <c:pt idx="1916">
                  <c:v>28560</c:v>
                </c:pt>
                <c:pt idx="1917">
                  <c:v>28620</c:v>
                </c:pt>
                <c:pt idx="1918">
                  <c:v>28680</c:v>
                </c:pt>
                <c:pt idx="1919">
                  <c:v>28740</c:v>
                </c:pt>
                <c:pt idx="1920">
                  <c:v>28800</c:v>
                </c:pt>
                <c:pt idx="1921">
                  <c:v>28860</c:v>
                </c:pt>
                <c:pt idx="1922">
                  <c:v>28920</c:v>
                </c:pt>
                <c:pt idx="1923">
                  <c:v>28980</c:v>
                </c:pt>
                <c:pt idx="1924">
                  <c:v>29040</c:v>
                </c:pt>
                <c:pt idx="1925">
                  <c:v>29100</c:v>
                </c:pt>
                <c:pt idx="1926">
                  <c:v>29160</c:v>
                </c:pt>
                <c:pt idx="1927">
                  <c:v>29220</c:v>
                </c:pt>
                <c:pt idx="1928">
                  <c:v>29280</c:v>
                </c:pt>
                <c:pt idx="1929">
                  <c:v>29340</c:v>
                </c:pt>
                <c:pt idx="1930">
                  <c:v>29400</c:v>
                </c:pt>
                <c:pt idx="1931">
                  <c:v>29460</c:v>
                </c:pt>
                <c:pt idx="1932">
                  <c:v>29520</c:v>
                </c:pt>
                <c:pt idx="1933">
                  <c:v>29580</c:v>
                </c:pt>
                <c:pt idx="1934">
                  <c:v>29640</c:v>
                </c:pt>
                <c:pt idx="1935">
                  <c:v>29700</c:v>
                </c:pt>
                <c:pt idx="1936">
                  <c:v>29760</c:v>
                </c:pt>
                <c:pt idx="1937">
                  <c:v>29820</c:v>
                </c:pt>
                <c:pt idx="1938">
                  <c:v>29880</c:v>
                </c:pt>
                <c:pt idx="1939">
                  <c:v>29940</c:v>
                </c:pt>
                <c:pt idx="1940">
                  <c:v>30000</c:v>
                </c:pt>
                <c:pt idx="1941">
                  <c:v>30060</c:v>
                </c:pt>
                <c:pt idx="1942">
                  <c:v>30120</c:v>
                </c:pt>
                <c:pt idx="1943">
                  <c:v>30180</c:v>
                </c:pt>
                <c:pt idx="1944">
                  <c:v>30240</c:v>
                </c:pt>
                <c:pt idx="1945">
                  <c:v>30300</c:v>
                </c:pt>
                <c:pt idx="1946">
                  <c:v>30360</c:v>
                </c:pt>
                <c:pt idx="1947">
                  <c:v>30420</c:v>
                </c:pt>
                <c:pt idx="1948">
                  <c:v>30480</c:v>
                </c:pt>
                <c:pt idx="1949">
                  <c:v>30540</c:v>
                </c:pt>
                <c:pt idx="1950">
                  <c:v>30600</c:v>
                </c:pt>
                <c:pt idx="1951">
                  <c:v>30660</c:v>
                </c:pt>
                <c:pt idx="1952">
                  <c:v>30720</c:v>
                </c:pt>
                <c:pt idx="1953">
                  <c:v>30780</c:v>
                </c:pt>
                <c:pt idx="1954">
                  <c:v>30840</c:v>
                </c:pt>
                <c:pt idx="1955">
                  <c:v>30900</c:v>
                </c:pt>
                <c:pt idx="1956">
                  <c:v>30960</c:v>
                </c:pt>
                <c:pt idx="1957">
                  <c:v>31020</c:v>
                </c:pt>
                <c:pt idx="1958">
                  <c:v>31080</c:v>
                </c:pt>
                <c:pt idx="1959">
                  <c:v>31140</c:v>
                </c:pt>
                <c:pt idx="1960">
                  <c:v>31200</c:v>
                </c:pt>
                <c:pt idx="1961">
                  <c:v>31260</c:v>
                </c:pt>
                <c:pt idx="1962">
                  <c:v>31320</c:v>
                </c:pt>
                <c:pt idx="1963">
                  <c:v>31380</c:v>
                </c:pt>
                <c:pt idx="1964">
                  <c:v>31440</c:v>
                </c:pt>
                <c:pt idx="1965">
                  <c:v>31500</c:v>
                </c:pt>
                <c:pt idx="1966">
                  <c:v>31560</c:v>
                </c:pt>
                <c:pt idx="1967">
                  <c:v>31620</c:v>
                </c:pt>
                <c:pt idx="1968">
                  <c:v>31680</c:v>
                </c:pt>
                <c:pt idx="1969">
                  <c:v>31740</c:v>
                </c:pt>
                <c:pt idx="1970">
                  <c:v>31800</c:v>
                </c:pt>
                <c:pt idx="1971">
                  <c:v>31860</c:v>
                </c:pt>
                <c:pt idx="1972">
                  <c:v>31920</c:v>
                </c:pt>
                <c:pt idx="1973">
                  <c:v>31980</c:v>
                </c:pt>
                <c:pt idx="1974">
                  <c:v>32040</c:v>
                </c:pt>
                <c:pt idx="1975">
                  <c:v>32100</c:v>
                </c:pt>
                <c:pt idx="1976">
                  <c:v>32160</c:v>
                </c:pt>
                <c:pt idx="1977">
                  <c:v>32220</c:v>
                </c:pt>
                <c:pt idx="1978">
                  <c:v>32280</c:v>
                </c:pt>
                <c:pt idx="1979">
                  <c:v>32340</c:v>
                </c:pt>
                <c:pt idx="1980">
                  <c:v>32400</c:v>
                </c:pt>
                <c:pt idx="1981">
                  <c:v>32460</c:v>
                </c:pt>
                <c:pt idx="1982">
                  <c:v>32520</c:v>
                </c:pt>
                <c:pt idx="1983">
                  <c:v>32580</c:v>
                </c:pt>
                <c:pt idx="1984">
                  <c:v>32640</c:v>
                </c:pt>
                <c:pt idx="1985">
                  <c:v>32700</c:v>
                </c:pt>
                <c:pt idx="1986">
                  <c:v>32760</c:v>
                </c:pt>
                <c:pt idx="1987">
                  <c:v>32820</c:v>
                </c:pt>
                <c:pt idx="1988">
                  <c:v>32880</c:v>
                </c:pt>
                <c:pt idx="1989">
                  <c:v>32940</c:v>
                </c:pt>
                <c:pt idx="1990">
                  <c:v>33000</c:v>
                </c:pt>
                <c:pt idx="1991">
                  <c:v>33060</c:v>
                </c:pt>
                <c:pt idx="1992">
                  <c:v>33120</c:v>
                </c:pt>
                <c:pt idx="1993">
                  <c:v>33180</c:v>
                </c:pt>
                <c:pt idx="1994">
                  <c:v>33240</c:v>
                </c:pt>
                <c:pt idx="1995">
                  <c:v>33300</c:v>
                </c:pt>
                <c:pt idx="1996">
                  <c:v>33360</c:v>
                </c:pt>
                <c:pt idx="1997">
                  <c:v>33420</c:v>
                </c:pt>
                <c:pt idx="1998">
                  <c:v>33480</c:v>
                </c:pt>
                <c:pt idx="1999">
                  <c:v>33540</c:v>
                </c:pt>
                <c:pt idx="2000">
                  <c:v>33600</c:v>
                </c:pt>
                <c:pt idx="2001">
                  <c:v>33660</c:v>
                </c:pt>
                <c:pt idx="2002">
                  <c:v>33720</c:v>
                </c:pt>
                <c:pt idx="2003">
                  <c:v>33780</c:v>
                </c:pt>
                <c:pt idx="2004">
                  <c:v>33840</c:v>
                </c:pt>
                <c:pt idx="2005">
                  <c:v>33900</c:v>
                </c:pt>
                <c:pt idx="2006">
                  <c:v>33960</c:v>
                </c:pt>
                <c:pt idx="2007">
                  <c:v>34020</c:v>
                </c:pt>
                <c:pt idx="2008">
                  <c:v>34080</c:v>
                </c:pt>
                <c:pt idx="2009">
                  <c:v>34140</c:v>
                </c:pt>
                <c:pt idx="2010">
                  <c:v>34200</c:v>
                </c:pt>
                <c:pt idx="2011">
                  <c:v>34260</c:v>
                </c:pt>
                <c:pt idx="2012">
                  <c:v>34320</c:v>
                </c:pt>
                <c:pt idx="2013">
                  <c:v>34380</c:v>
                </c:pt>
                <c:pt idx="2014">
                  <c:v>34440</c:v>
                </c:pt>
                <c:pt idx="2015">
                  <c:v>34500</c:v>
                </c:pt>
                <c:pt idx="2016">
                  <c:v>34560</c:v>
                </c:pt>
                <c:pt idx="2017">
                  <c:v>34620</c:v>
                </c:pt>
                <c:pt idx="2018">
                  <c:v>34680</c:v>
                </c:pt>
                <c:pt idx="2019">
                  <c:v>34740</c:v>
                </c:pt>
                <c:pt idx="2020">
                  <c:v>34800</c:v>
                </c:pt>
                <c:pt idx="2021">
                  <c:v>34860</c:v>
                </c:pt>
                <c:pt idx="2022">
                  <c:v>34920</c:v>
                </c:pt>
                <c:pt idx="2023">
                  <c:v>34980</c:v>
                </c:pt>
                <c:pt idx="2024">
                  <c:v>35040</c:v>
                </c:pt>
                <c:pt idx="2025">
                  <c:v>35100</c:v>
                </c:pt>
                <c:pt idx="2026">
                  <c:v>35160</c:v>
                </c:pt>
                <c:pt idx="2027">
                  <c:v>35220</c:v>
                </c:pt>
                <c:pt idx="2028">
                  <c:v>35280</c:v>
                </c:pt>
                <c:pt idx="2029">
                  <c:v>35340</c:v>
                </c:pt>
                <c:pt idx="2030">
                  <c:v>35400</c:v>
                </c:pt>
                <c:pt idx="2031">
                  <c:v>35460</c:v>
                </c:pt>
                <c:pt idx="2032">
                  <c:v>35520</c:v>
                </c:pt>
                <c:pt idx="2033">
                  <c:v>35580</c:v>
                </c:pt>
                <c:pt idx="2034">
                  <c:v>35640</c:v>
                </c:pt>
                <c:pt idx="2035">
                  <c:v>35700</c:v>
                </c:pt>
                <c:pt idx="2036">
                  <c:v>35760</c:v>
                </c:pt>
                <c:pt idx="2037">
                  <c:v>35820</c:v>
                </c:pt>
                <c:pt idx="2038">
                  <c:v>35880</c:v>
                </c:pt>
                <c:pt idx="2039">
                  <c:v>35940</c:v>
                </c:pt>
                <c:pt idx="2040">
                  <c:v>36000</c:v>
                </c:pt>
                <c:pt idx="2041">
                  <c:v>36060</c:v>
                </c:pt>
                <c:pt idx="2042">
                  <c:v>36120</c:v>
                </c:pt>
                <c:pt idx="2043">
                  <c:v>36180</c:v>
                </c:pt>
                <c:pt idx="2044">
                  <c:v>36240</c:v>
                </c:pt>
                <c:pt idx="2045">
                  <c:v>36300</c:v>
                </c:pt>
                <c:pt idx="2046">
                  <c:v>36360</c:v>
                </c:pt>
                <c:pt idx="2047">
                  <c:v>36420</c:v>
                </c:pt>
                <c:pt idx="2048">
                  <c:v>36480</c:v>
                </c:pt>
                <c:pt idx="2049">
                  <c:v>36540</c:v>
                </c:pt>
                <c:pt idx="2050">
                  <c:v>36600</c:v>
                </c:pt>
                <c:pt idx="2051">
                  <c:v>36660</c:v>
                </c:pt>
                <c:pt idx="2052">
                  <c:v>36720</c:v>
                </c:pt>
                <c:pt idx="2053">
                  <c:v>36780</c:v>
                </c:pt>
                <c:pt idx="2054">
                  <c:v>36840</c:v>
                </c:pt>
                <c:pt idx="2055">
                  <c:v>36900</c:v>
                </c:pt>
                <c:pt idx="2056">
                  <c:v>36960</c:v>
                </c:pt>
                <c:pt idx="2057">
                  <c:v>37020</c:v>
                </c:pt>
                <c:pt idx="2058">
                  <c:v>37080</c:v>
                </c:pt>
                <c:pt idx="2059">
                  <c:v>37140</c:v>
                </c:pt>
                <c:pt idx="2060">
                  <c:v>37200</c:v>
                </c:pt>
                <c:pt idx="2061">
                  <c:v>37260</c:v>
                </c:pt>
                <c:pt idx="2062">
                  <c:v>37320</c:v>
                </c:pt>
                <c:pt idx="2063">
                  <c:v>37380</c:v>
                </c:pt>
                <c:pt idx="2064">
                  <c:v>37440</c:v>
                </c:pt>
                <c:pt idx="2065">
                  <c:v>37500</c:v>
                </c:pt>
                <c:pt idx="2066">
                  <c:v>37560</c:v>
                </c:pt>
                <c:pt idx="2067">
                  <c:v>37620</c:v>
                </c:pt>
                <c:pt idx="2068">
                  <c:v>37680</c:v>
                </c:pt>
                <c:pt idx="2069">
                  <c:v>37740</c:v>
                </c:pt>
                <c:pt idx="2070">
                  <c:v>37800</c:v>
                </c:pt>
                <c:pt idx="2071">
                  <c:v>37860</c:v>
                </c:pt>
                <c:pt idx="2072">
                  <c:v>37920</c:v>
                </c:pt>
                <c:pt idx="2073">
                  <c:v>37980</c:v>
                </c:pt>
                <c:pt idx="2074">
                  <c:v>38040</c:v>
                </c:pt>
                <c:pt idx="2075">
                  <c:v>38100</c:v>
                </c:pt>
                <c:pt idx="2076">
                  <c:v>38160</c:v>
                </c:pt>
                <c:pt idx="2077">
                  <c:v>38220</c:v>
                </c:pt>
                <c:pt idx="2078">
                  <c:v>38280</c:v>
                </c:pt>
                <c:pt idx="2079">
                  <c:v>38340</c:v>
                </c:pt>
                <c:pt idx="2080">
                  <c:v>38400</c:v>
                </c:pt>
                <c:pt idx="2081">
                  <c:v>38460</c:v>
                </c:pt>
                <c:pt idx="2082">
                  <c:v>38520</c:v>
                </c:pt>
                <c:pt idx="2083">
                  <c:v>38580</c:v>
                </c:pt>
                <c:pt idx="2084">
                  <c:v>38640</c:v>
                </c:pt>
                <c:pt idx="2085">
                  <c:v>38700</c:v>
                </c:pt>
                <c:pt idx="2086">
                  <c:v>38760</c:v>
                </c:pt>
                <c:pt idx="2087">
                  <c:v>38820</c:v>
                </c:pt>
                <c:pt idx="2088">
                  <c:v>38880</c:v>
                </c:pt>
                <c:pt idx="2089">
                  <c:v>38940</c:v>
                </c:pt>
                <c:pt idx="2090">
                  <c:v>39000</c:v>
                </c:pt>
                <c:pt idx="2091">
                  <c:v>39060</c:v>
                </c:pt>
                <c:pt idx="2092">
                  <c:v>39120</c:v>
                </c:pt>
                <c:pt idx="2093">
                  <c:v>39180</c:v>
                </c:pt>
                <c:pt idx="2094">
                  <c:v>39240</c:v>
                </c:pt>
                <c:pt idx="2095">
                  <c:v>39300</c:v>
                </c:pt>
                <c:pt idx="2096">
                  <c:v>39360</c:v>
                </c:pt>
                <c:pt idx="2097">
                  <c:v>39420</c:v>
                </c:pt>
                <c:pt idx="2098">
                  <c:v>39480</c:v>
                </c:pt>
                <c:pt idx="2099">
                  <c:v>39540</c:v>
                </c:pt>
                <c:pt idx="2100">
                  <c:v>39600</c:v>
                </c:pt>
                <c:pt idx="2101">
                  <c:v>39660</c:v>
                </c:pt>
                <c:pt idx="2102">
                  <c:v>39720</c:v>
                </c:pt>
                <c:pt idx="2103">
                  <c:v>39780</c:v>
                </c:pt>
                <c:pt idx="2104">
                  <c:v>39840</c:v>
                </c:pt>
                <c:pt idx="2105">
                  <c:v>39900</c:v>
                </c:pt>
                <c:pt idx="2106">
                  <c:v>39960</c:v>
                </c:pt>
                <c:pt idx="2107">
                  <c:v>40020</c:v>
                </c:pt>
                <c:pt idx="2108">
                  <c:v>40080</c:v>
                </c:pt>
                <c:pt idx="2109">
                  <c:v>40140</c:v>
                </c:pt>
                <c:pt idx="2110">
                  <c:v>40200</c:v>
                </c:pt>
                <c:pt idx="2111">
                  <c:v>40260</c:v>
                </c:pt>
                <c:pt idx="2112">
                  <c:v>40320</c:v>
                </c:pt>
                <c:pt idx="2113">
                  <c:v>40380</c:v>
                </c:pt>
                <c:pt idx="2114">
                  <c:v>40440</c:v>
                </c:pt>
                <c:pt idx="2115">
                  <c:v>40500</c:v>
                </c:pt>
                <c:pt idx="2116">
                  <c:v>40560</c:v>
                </c:pt>
                <c:pt idx="2117">
                  <c:v>40620</c:v>
                </c:pt>
                <c:pt idx="2118">
                  <c:v>40680</c:v>
                </c:pt>
                <c:pt idx="2119">
                  <c:v>40740</c:v>
                </c:pt>
                <c:pt idx="2120">
                  <c:v>40800</c:v>
                </c:pt>
                <c:pt idx="2121">
                  <c:v>40860</c:v>
                </c:pt>
                <c:pt idx="2122">
                  <c:v>40920</c:v>
                </c:pt>
                <c:pt idx="2123">
                  <c:v>40980</c:v>
                </c:pt>
                <c:pt idx="2124">
                  <c:v>41040</c:v>
                </c:pt>
                <c:pt idx="2125">
                  <c:v>41100</c:v>
                </c:pt>
                <c:pt idx="2126">
                  <c:v>41160</c:v>
                </c:pt>
                <c:pt idx="2127">
                  <c:v>41220</c:v>
                </c:pt>
                <c:pt idx="2128">
                  <c:v>41280</c:v>
                </c:pt>
                <c:pt idx="2129">
                  <c:v>41340</c:v>
                </c:pt>
                <c:pt idx="2130">
                  <c:v>41400</c:v>
                </c:pt>
                <c:pt idx="2131">
                  <c:v>41460</c:v>
                </c:pt>
                <c:pt idx="2132">
                  <c:v>41520</c:v>
                </c:pt>
                <c:pt idx="2133">
                  <c:v>41580</c:v>
                </c:pt>
                <c:pt idx="2134">
                  <c:v>41640</c:v>
                </c:pt>
                <c:pt idx="2135">
                  <c:v>41700</c:v>
                </c:pt>
                <c:pt idx="2136">
                  <c:v>41760</c:v>
                </c:pt>
                <c:pt idx="2137">
                  <c:v>41820</c:v>
                </c:pt>
                <c:pt idx="2138">
                  <c:v>41880</c:v>
                </c:pt>
                <c:pt idx="2139">
                  <c:v>41940</c:v>
                </c:pt>
                <c:pt idx="2140">
                  <c:v>42000</c:v>
                </c:pt>
                <c:pt idx="2141">
                  <c:v>42060</c:v>
                </c:pt>
                <c:pt idx="2142">
                  <c:v>42120</c:v>
                </c:pt>
                <c:pt idx="2143">
                  <c:v>42180</c:v>
                </c:pt>
                <c:pt idx="2144">
                  <c:v>42240</c:v>
                </c:pt>
                <c:pt idx="2145">
                  <c:v>42300</c:v>
                </c:pt>
                <c:pt idx="2146">
                  <c:v>42360</c:v>
                </c:pt>
                <c:pt idx="2147">
                  <c:v>42420</c:v>
                </c:pt>
                <c:pt idx="2148">
                  <c:v>42480</c:v>
                </c:pt>
                <c:pt idx="2149">
                  <c:v>42540</c:v>
                </c:pt>
                <c:pt idx="2150">
                  <c:v>42600</c:v>
                </c:pt>
                <c:pt idx="2151">
                  <c:v>42660</c:v>
                </c:pt>
                <c:pt idx="2152">
                  <c:v>42720</c:v>
                </c:pt>
                <c:pt idx="2153">
                  <c:v>42780</c:v>
                </c:pt>
                <c:pt idx="2154">
                  <c:v>42840</c:v>
                </c:pt>
                <c:pt idx="2155">
                  <c:v>42900</c:v>
                </c:pt>
                <c:pt idx="2156">
                  <c:v>42960</c:v>
                </c:pt>
                <c:pt idx="2157">
                  <c:v>43020</c:v>
                </c:pt>
                <c:pt idx="2158">
                  <c:v>43080</c:v>
                </c:pt>
                <c:pt idx="2159">
                  <c:v>43140</c:v>
                </c:pt>
                <c:pt idx="2160">
                  <c:v>43200</c:v>
                </c:pt>
                <c:pt idx="2161">
                  <c:v>43260</c:v>
                </c:pt>
                <c:pt idx="2162">
                  <c:v>43320</c:v>
                </c:pt>
                <c:pt idx="2163">
                  <c:v>43380</c:v>
                </c:pt>
                <c:pt idx="2164">
                  <c:v>43440</c:v>
                </c:pt>
                <c:pt idx="2165">
                  <c:v>43500</c:v>
                </c:pt>
                <c:pt idx="2166">
                  <c:v>43560</c:v>
                </c:pt>
                <c:pt idx="2167">
                  <c:v>43620</c:v>
                </c:pt>
                <c:pt idx="2168">
                  <c:v>43680</c:v>
                </c:pt>
                <c:pt idx="2169">
                  <c:v>43740</c:v>
                </c:pt>
                <c:pt idx="2170">
                  <c:v>43800</c:v>
                </c:pt>
                <c:pt idx="2171">
                  <c:v>43860</c:v>
                </c:pt>
                <c:pt idx="2172">
                  <c:v>43920</c:v>
                </c:pt>
                <c:pt idx="2173">
                  <c:v>43980</c:v>
                </c:pt>
                <c:pt idx="2174">
                  <c:v>44040</c:v>
                </c:pt>
                <c:pt idx="2175">
                  <c:v>44100</c:v>
                </c:pt>
                <c:pt idx="2176">
                  <c:v>44160</c:v>
                </c:pt>
                <c:pt idx="2177">
                  <c:v>44220</c:v>
                </c:pt>
                <c:pt idx="2178">
                  <c:v>44280</c:v>
                </c:pt>
                <c:pt idx="2179">
                  <c:v>44340</c:v>
                </c:pt>
                <c:pt idx="2180">
                  <c:v>44400</c:v>
                </c:pt>
                <c:pt idx="2181">
                  <c:v>44460</c:v>
                </c:pt>
                <c:pt idx="2182">
                  <c:v>44520</c:v>
                </c:pt>
                <c:pt idx="2183">
                  <c:v>44580</c:v>
                </c:pt>
                <c:pt idx="2184">
                  <c:v>44640</c:v>
                </c:pt>
                <c:pt idx="2185">
                  <c:v>44700</c:v>
                </c:pt>
                <c:pt idx="2186">
                  <c:v>44760</c:v>
                </c:pt>
                <c:pt idx="2187">
                  <c:v>44820</c:v>
                </c:pt>
                <c:pt idx="2188">
                  <c:v>44880</c:v>
                </c:pt>
                <c:pt idx="2189">
                  <c:v>44940</c:v>
                </c:pt>
                <c:pt idx="2190">
                  <c:v>45000</c:v>
                </c:pt>
                <c:pt idx="2191">
                  <c:v>45060</c:v>
                </c:pt>
                <c:pt idx="2192">
                  <c:v>45120</c:v>
                </c:pt>
                <c:pt idx="2193">
                  <c:v>45180</c:v>
                </c:pt>
                <c:pt idx="2194">
                  <c:v>45240</c:v>
                </c:pt>
                <c:pt idx="2195">
                  <c:v>45300</c:v>
                </c:pt>
                <c:pt idx="2196">
                  <c:v>45360</c:v>
                </c:pt>
                <c:pt idx="2197">
                  <c:v>45420</c:v>
                </c:pt>
                <c:pt idx="2198">
                  <c:v>45480</c:v>
                </c:pt>
                <c:pt idx="2199">
                  <c:v>45540</c:v>
                </c:pt>
                <c:pt idx="2200">
                  <c:v>45600</c:v>
                </c:pt>
                <c:pt idx="2201">
                  <c:v>45660</c:v>
                </c:pt>
                <c:pt idx="2202">
                  <c:v>45720</c:v>
                </c:pt>
                <c:pt idx="2203">
                  <c:v>45780</c:v>
                </c:pt>
                <c:pt idx="2204">
                  <c:v>45840</c:v>
                </c:pt>
                <c:pt idx="2205">
                  <c:v>45900</c:v>
                </c:pt>
                <c:pt idx="2206">
                  <c:v>45960</c:v>
                </c:pt>
                <c:pt idx="2207">
                  <c:v>46020</c:v>
                </c:pt>
                <c:pt idx="2208">
                  <c:v>46080</c:v>
                </c:pt>
                <c:pt idx="2209">
                  <c:v>46140</c:v>
                </c:pt>
                <c:pt idx="2210">
                  <c:v>46200</c:v>
                </c:pt>
                <c:pt idx="2211">
                  <c:v>46260</c:v>
                </c:pt>
                <c:pt idx="2212">
                  <c:v>46320</c:v>
                </c:pt>
                <c:pt idx="2213">
                  <c:v>46380</c:v>
                </c:pt>
                <c:pt idx="2214">
                  <c:v>46440</c:v>
                </c:pt>
                <c:pt idx="2215">
                  <c:v>46500</c:v>
                </c:pt>
                <c:pt idx="2216">
                  <c:v>46560</c:v>
                </c:pt>
                <c:pt idx="2217">
                  <c:v>46620</c:v>
                </c:pt>
                <c:pt idx="2218">
                  <c:v>46680</c:v>
                </c:pt>
                <c:pt idx="2219">
                  <c:v>46740</c:v>
                </c:pt>
                <c:pt idx="2220">
                  <c:v>46800</c:v>
                </c:pt>
                <c:pt idx="2221">
                  <c:v>46860</c:v>
                </c:pt>
                <c:pt idx="2222">
                  <c:v>46920</c:v>
                </c:pt>
                <c:pt idx="2223">
                  <c:v>46980</c:v>
                </c:pt>
                <c:pt idx="2224">
                  <c:v>47040</c:v>
                </c:pt>
                <c:pt idx="2225">
                  <c:v>47100</c:v>
                </c:pt>
                <c:pt idx="2226">
                  <c:v>47160</c:v>
                </c:pt>
                <c:pt idx="2227">
                  <c:v>47220</c:v>
                </c:pt>
                <c:pt idx="2228">
                  <c:v>47280</c:v>
                </c:pt>
                <c:pt idx="2229">
                  <c:v>47340</c:v>
                </c:pt>
                <c:pt idx="2230">
                  <c:v>47400</c:v>
                </c:pt>
                <c:pt idx="2231">
                  <c:v>47460</c:v>
                </c:pt>
                <c:pt idx="2232">
                  <c:v>47520</c:v>
                </c:pt>
                <c:pt idx="2233">
                  <c:v>47580</c:v>
                </c:pt>
                <c:pt idx="2234">
                  <c:v>47640</c:v>
                </c:pt>
                <c:pt idx="2235">
                  <c:v>47700</c:v>
                </c:pt>
                <c:pt idx="2236">
                  <c:v>47760</c:v>
                </c:pt>
                <c:pt idx="2237">
                  <c:v>47820</c:v>
                </c:pt>
                <c:pt idx="2238">
                  <c:v>47880</c:v>
                </c:pt>
                <c:pt idx="2239">
                  <c:v>47940</c:v>
                </c:pt>
                <c:pt idx="2240">
                  <c:v>48000</c:v>
                </c:pt>
                <c:pt idx="2241">
                  <c:v>48060</c:v>
                </c:pt>
                <c:pt idx="2242">
                  <c:v>48120</c:v>
                </c:pt>
                <c:pt idx="2243">
                  <c:v>48180</c:v>
                </c:pt>
                <c:pt idx="2244">
                  <c:v>48240</c:v>
                </c:pt>
                <c:pt idx="2245">
                  <c:v>48300</c:v>
                </c:pt>
                <c:pt idx="2246">
                  <c:v>48360</c:v>
                </c:pt>
                <c:pt idx="2247">
                  <c:v>48420</c:v>
                </c:pt>
                <c:pt idx="2248">
                  <c:v>48480</c:v>
                </c:pt>
                <c:pt idx="2249">
                  <c:v>48540</c:v>
                </c:pt>
                <c:pt idx="2250">
                  <c:v>48600</c:v>
                </c:pt>
                <c:pt idx="2251">
                  <c:v>48660</c:v>
                </c:pt>
                <c:pt idx="2252">
                  <c:v>48720</c:v>
                </c:pt>
                <c:pt idx="2253">
                  <c:v>48780</c:v>
                </c:pt>
                <c:pt idx="2254">
                  <c:v>48840</c:v>
                </c:pt>
                <c:pt idx="2255">
                  <c:v>48900</c:v>
                </c:pt>
                <c:pt idx="2256">
                  <c:v>48960</c:v>
                </c:pt>
                <c:pt idx="2257">
                  <c:v>49020</c:v>
                </c:pt>
                <c:pt idx="2258">
                  <c:v>49080</c:v>
                </c:pt>
                <c:pt idx="2259">
                  <c:v>49140</c:v>
                </c:pt>
                <c:pt idx="2260">
                  <c:v>49200</c:v>
                </c:pt>
                <c:pt idx="2261">
                  <c:v>49260</c:v>
                </c:pt>
                <c:pt idx="2262">
                  <c:v>49320</c:v>
                </c:pt>
                <c:pt idx="2263">
                  <c:v>49380</c:v>
                </c:pt>
                <c:pt idx="2264">
                  <c:v>49440</c:v>
                </c:pt>
                <c:pt idx="2265">
                  <c:v>49500</c:v>
                </c:pt>
                <c:pt idx="2266">
                  <c:v>49560</c:v>
                </c:pt>
                <c:pt idx="2267">
                  <c:v>49620</c:v>
                </c:pt>
                <c:pt idx="2268">
                  <c:v>49680</c:v>
                </c:pt>
                <c:pt idx="2269">
                  <c:v>49740</c:v>
                </c:pt>
                <c:pt idx="2270">
                  <c:v>49800</c:v>
                </c:pt>
                <c:pt idx="2271">
                  <c:v>49860</c:v>
                </c:pt>
                <c:pt idx="2272">
                  <c:v>49920</c:v>
                </c:pt>
                <c:pt idx="2273">
                  <c:v>49980</c:v>
                </c:pt>
                <c:pt idx="2274">
                  <c:v>50040</c:v>
                </c:pt>
                <c:pt idx="2275">
                  <c:v>50100</c:v>
                </c:pt>
                <c:pt idx="2276">
                  <c:v>50160</c:v>
                </c:pt>
                <c:pt idx="2277">
                  <c:v>50220</c:v>
                </c:pt>
                <c:pt idx="2278">
                  <c:v>50280</c:v>
                </c:pt>
                <c:pt idx="2279">
                  <c:v>50340</c:v>
                </c:pt>
                <c:pt idx="2280">
                  <c:v>50400</c:v>
                </c:pt>
                <c:pt idx="2281">
                  <c:v>50460</c:v>
                </c:pt>
                <c:pt idx="2282">
                  <c:v>50520</c:v>
                </c:pt>
                <c:pt idx="2283">
                  <c:v>50580</c:v>
                </c:pt>
                <c:pt idx="2284">
                  <c:v>50640</c:v>
                </c:pt>
                <c:pt idx="2285">
                  <c:v>50700</c:v>
                </c:pt>
                <c:pt idx="2286">
                  <c:v>50760</c:v>
                </c:pt>
                <c:pt idx="2287">
                  <c:v>50820</c:v>
                </c:pt>
                <c:pt idx="2288">
                  <c:v>50880</c:v>
                </c:pt>
                <c:pt idx="2289">
                  <c:v>50940</c:v>
                </c:pt>
                <c:pt idx="2290">
                  <c:v>51000</c:v>
                </c:pt>
                <c:pt idx="2291">
                  <c:v>51060</c:v>
                </c:pt>
                <c:pt idx="2292">
                  <c:v>51120</c:v>
                </c:pt>
                <c:pt idx="2293">
                  <c:v>51180</c:v>
                </c:pt>
                <c:pt idx="2294">
                  <c:v>51240</c:v>
                </c:pt>
                <c:pt idx="2295">
                  <c:v>51300</c:v>
                </c:pt>
                <c:pt idx="2296">
                  <c:v>51360</c:v>
                </c:pt>
                <c:pt idx="2297">
                  <c:v>51420</c:v>
                </c:pt>
                <c:pt idx="2298">
                  <c:v>51480</c:v>
                </c:pt>
                <c:pt idx="2299">
                  <c:v>51540</c:v>
                </c:pt>
                <c:pt idx="2300">
                  <c:v>51600</c:v>
                </c:pt>
                <c:pt idx="2301">
                  <c:v>51660</c:v>
                </c:pt>
                <c:pt idx="2302">
                  <c:v>51720</c:v>
                </c:pt>
                <c:pt idx="2303">
                  <c:v>51780</c:v>
                </c:pt>
                <c:pt idx="2304">
                  <c:v>51840</c:v>
                </c:pt>
                <c:pt idx="2305">
                  <c:v>51900</c:v>
                </c:pt>
                <c:pt idx="2306">
                  <c:v>51960</c:v>
                </c:pt>
                <c:pt idx="2307">
                  <c:v>52020</c:v>
                </c:pt>
                <c:pt idx="2308">
                  <c:v>52080</c:v>
                </c:pt>
                <c:pt idx="2309">
                  <c:v>52140</c:v>
                </c:pt>
                <c:pt idx="2310">
                  <c:v>52200</c:v>
                </c:pt>
                <c:pt idx="2311">
                  <c:v>52260</c:v>
                </c:pt>
                <c:pt idx="2312">
                  <c:v>52320</c:v>
                </c:pt>
                <c:pt idx="2313">
                  <c:v>52380</c:v>
                </c:pt>
                <c:pt idx="2314">
                  <c:v>52440</c:v>
                </c:pt>
                <c:pt idx="2315">
                  <c:v>52500</c:v>
                </c:pt>
                <c:pt idx="2316">
                  <c:v>52560</c:v>
                </c:pt>
                <c:pt idx="2317">
                  <c:v>52620</c:v>
                </c:pt>
                <c:pt idx="2318">
                  <c:v>52680</c:v>
                </c:pt>
                <c:pt idx="2319">
                  <c:v>52740</c:v>
                </c:pt>
                <c:pt idx="2320">
                  <c:v>52800</c:v>
                </c:pt>
                <c:pt idx="2321">
                  <c:v>52860</c:v>
                </c:pt>
                <c:pt idx="2322">
                  <c:v>52920</c:v>
                </c:pt>
                <c:pt idx="2323">
                  <c:v>52980</c:v>
                </c:pt>
                <c:pt idx="2324">
                  <c:v>53040</c:v>
                </c:pt>
                <c:pt idx="2325">
                  <c:v>53100</c:v>
                </c:pt>
                <c:pt idx="2326">
                  <c:v>53160</c:v>
                </c:pt>
                <c:pt idx="2327">
                  <c:v>53220</c:v>
                </c:pt>
                <c:pt idx="2328">
                  <c:v>53280</c:v>
                </c:pt>
                <c:pt idx="2329">
                  <c:v>53340</c:v>
                </c:pt>
                <c:pt idx="2330">
                  <c:v>53400</c:v>
                </c:pt>
                <c:pt idx="2331">
                  <c:v>53460</c:v>
                </c:pt>
                <c:pt idx="2332">
                  <c:v>53520</c:v>
                </c:pt>
                <c:pt idx="2333">
                  <c:v>53580</c:v>
                </c:pt>
                <c:pt idx="2334">
                  <c:v>53640</c:v>
                </c:pt>
                <c:pt idx="2335">
                  <c:v>53700</c:v>
                </c:pt>
                <c:pt idx="2336">
                  <c:v>53760</c:v>
                </c:pt>
                <c:pt idx="2337">
                  <c:v>53820</c:v>
                </c:pt>
                <c:pt idx="2338">
                  <c:v>53880</c:v>
                </c:pt>
                <c:pt idx="2339">
                  <c:v>53940</c:v>
                </c:pt>
                <c:pt idx="2340">
                  <c:v>54000</c:v>
                </c:pt>
                <c:pt idx="2341">
                  <c:v>54060</c:v>
                </c:pt>
                <c:pt idx="2342">
                  <c:v>54120</c:v>
                </c:pt>
                <c:pt idx="2343">
                  <c:v>54180</c:v>
                </c:pt>
                <c:pt idx="2344">
                  <c:v>54240</c:v>
                </c:pt>
                <c:pt idx="2345">
                  <c:v>54300</c:v>
                </c:pt>
                <c:pt idx="2346">
                  <c:v>54360</c:v>
                </c:pt>
                <c:pt idx="2347">
                  <c:v>54420</c:v>
                </c:pt>
                <c:pt idx="2348">
                  <c:v>54480</c:v>
                </c:pt>
                <c:pt idx="2349">
                  <c:v>54540</c:v>
                </c:pt>
                <c:pt idx="2350">
                  <c:v>54600</c:v>
                </c:pt>
                <c:pt idx="2351">
                  <c:v>54660</c:v>
                </c:pt>
                <c:pt idx="2352">
                  <c:v>54720</c:v>
                </c:pt>
                <c:pt idx="2353">
                  <c:v>54780</c:v>
                </c:pt>
                <c:pt idx="2354">
                  <c:v>54840</c:v>
                </c:pt>
                <c:pt idx="2355">
                  <c:v>54900</c:v>
                </c:pt>
                <c:pt idx="2356">
                  <c:v>54960</c:v>
                </c:pt>
                <c:pt idx="2357">
                  <c:v>55020</c:v>
                </c:pt>
                <c:pt idx="2358">
                  <c:v>55080</c:v>
                </c:pt>
                <c:pt idx="2359">
                  <c:v>55140</c:v>
                </c:pt>
                <c:pt idx="2360">
                  <c:v>55200</c:v>
                </c:pt>
                <c:pt idx="2361">
                  <c:v>55260</c:v>
                </c:pt>
                <c:pt idx="2362">
                  <c:v>55320</c:v>
                </c:pt>
                <c:pt idx="2363">
                  <c:v>55380</c:v>
                </c:pt>
                <c:pt idx="2364">
                  <c:v>55440</c:v>
                </c:pt>
                <c:pt idx="2365">
                  <c:v>55500</c:v>
                </c:pt>
                <c:pt idx="2366">
                  <c:v>55560</c:v>
                </c:pt>
                <c:pt idx="2367">
                  <c:v>55620</c:v>
                </c:pt>
                <c:pt idx="2368">
                  <c:v>55680</c:v>
                </c:pt>
                <c:pt idx="2369">
                  <c:v>55740</c:v>
                </c:pt>
                <c:pt idx="2370">
                  <c:v>55800</c:v>
                </c:pt>
                <c:pt idx="2371">
                  <c:v>55860</c:v>
                </c:pt>
                <c:pt idx="2372">
                  <c:v>55920</c:v>
                </c:pt>
                <c:pt idx="2373">
                  <c:v>55980</c:v>
                </c:pt>
                <c:pt idx="2374">
                  <c:v>56040</c:v>
                </c:pt>
                <c:pt idx="2375">
                  <c:v>56100</c:v>
                </c:pt>
                <c:pt idx="2376">
                  <c:v>56160</c:v>
                </c:pt>
                <c:pt idx="2377">
                  <c:v>56220</c:v>
                </c:pt>
                <c:pt idx="2378">
                  <c:v>56280</c:v>
                </c:pt>
                <c:pt idx="2379">
                  <c:v>56340</c:v>
                </c:pt>
                <c:pt idx="2380">
                  <c:v>56400</c:v>
                </c:pt>
                <c:pt idx="2381">
                  <c:v>56460</c:v>
                </c:pt>
                <c:pt idx="2382">
                  <c:v>56520</c:v>
                </c:pt>
                <c:pt idx="2383">
                  <c:v>56580</c:v>
                </c:pt>
                <c:pt idx="2384">
                  <c:v>56640</c:v>
                </c:pt>
                <c:pt idx="2385">
                  <c:v>56700</c:v>
                </c:pt>
                <c:pt idx="2386">
                  <c:v>56760</c:v>
                </c:pt>
                <c:pt idx="2387">
                  <c:v>56820</c:v>
                </c:pt>
                <c:pt idx="2388">
                  <c:v>56880</c:v>
                </c:pt>
                <c:pt idx="2389">
                  <c:v>56940</c:v>
                </c:pt>
                <c:pt idx="2390">
                  <c:v>57000</c:v>
                </c:pt>
                <c:pt idx="2391">
                  <c:v>57060</c:v>
                </c:pt>
                <c:pt idx="2392">
                  <c:v>57120</c:v>
                </c:pt>
                <c:pt idx="2393">
                  <c:v>57180</c:v>
                </c:pt>
                <c:pt idx="2394">
                  <c:v>57240</c:v>
                </c:pt>
                <c:pt idx="2395">
                  <c:v>57300</c:v>
                </c:pt>
                <c:pt idx="2396">
                  <c:v>57360</c:v>
                </c:pt>
                <c:pt idx="2397">
                  <c:v>57420</c:v>
                </c:pt>
                <c:pt idx="2398">
                  <c:v>57480</c:v>
                </c:pt>
                <c:pt idx="2399">
                  <c:v>57540</c:v>
                </c:pt>
                <c:pt idx="2400">
                  <c:v>57600</c:v>
                </c:pt>
                <c:pt idx="2401">
                  <c:v>57660</c:v>
                </c:pt>
                <c:pt idx="2402">
                  <c:v>57720</c:v>
                </c:pt>
                <c:pt idx="2403">
                  <c:v>57780</c:v>
                </c:pt>
                <c:pt idx="2404">
                  <c:v>57840</c:v>
                </c:pt>
                <c:pt idx="2405">
                  <c:v>57900</c:v>
                </c:pt>
                <c:pt idx="2406">
                  <c:v>57960</c:v>
                </c:pt>
                <c:pt idx="2407">
                  <c:v>58020</c:v>
                </c:pt>
                <c:pt idx="2408">
                  <c:v>58080</c:v>
                </c:pt>
                <c:pt idx="2409">
                  <c:v>58140</c:v>
                </c:pt>
                <c:pt idx="2410">
                  <c:v>58200</c:v>
                </c:pt>
                <c:pt idx="2411">
                  <c:v>58260</c:v>
                </c:pt>
                <c:pt idx="2412">
                  <c:v>58320</c:v>
                </c:pt>
                <c:pt idx="2413">
                  <c:v>58380</c:v>
                </c:pt>
                <c:pt idx="2414">
                  <c:v>58440</c:v>
                </c:pt>
                <c:pt idx="2415">
                  <c:v>58500</c:v>
                </c:pt>
                <c:pt idx="2416">
                  <c:v>58560</c:v>
                </c:pt>
                <c:pt idx="2417">
                  <c:v>58620</c:v>
                </c:pt>
                <c:pt idx="2418">
                  <c:v>58680</c:v>
                </c:pt>
                <c:pt idx="2419">
                  <c:v>58740</c:v>
                </c:pt>
                <c:pt idx="2420">
                  <c:v>58800</c:v>
                </c:pt>
                <c:pt idx="2421">
                  <c:v>58860</c:v>
                </c:pt>
                <c:pt idx="2422">
                  <c:v>58920</c:v>
                </c:pt>
                <c:pt idx="2423">
                  <c:v>58980</c:v>
                </c:pt>
                <c:pt idx="2424">
                  <c:v>59040</c:v>
                </c:pt>
                <c:pt idx="2425">
                  <c:v>59100</c:v>
                </c:pt>
                <c:pt idx="2426">
                  <c:v>59160</c:v>
                </c:pt>
                <c:pt idx="2427">
                  <c:v>59220</c:v>
                </c:pt>
                <c:pt idx="2428">
                  <c:v>59280</c:v>
                </c:pt>
                <c:pt idx="2429">
                  <c:v>59340</c:v>
                </c:pt>
                <c:pt idx="2430">
                  <c:v>59400</c:v>
                </c:pt>
                <c:pt idx="2431">
                  <c:v>59460</c:v>
                </c:pt>
                <c:pt idx="2432">
                  <c:v>59520</c:v>
                </c:pt>
                <c:pt idx="2433">
                  <c:v>59580</c:v>
                </c:pt>
                <c:pt idx="2434">
                  <c:v>59640</c:v>
                </c:pt>
                <c:pt idx="2435">
                  <c:v>59700</c:v>
                </c:pt>
                <c:pt idx="2436">
                  <c:v>59760</c:v>
                </c:pt>
                <c:pt idx="2437">
                  <c:v>59820</c:v>
                </c:pt>
                <c:pt idx="2438">
                  <c:v>59880</c:v>
                </c:pt>
                <c:pt idx="2439">
                  <c:v>59940</c:v>
                </c:pt>
                <c:pt idx="2440">
                  <c:v>60000</c:v>
                </c:pt>
                <c:pt idx="2441">
                  <c:v>60060</c:v>
                </c:pt>
                <c:pt idx="2442">
                  <c:v>60120</c:v>
                </c:pt>
                <c:pt idx="2443">
                  <c:v>60180</c:v>
                </c:pt>
                <c:pt idx="2444">
                  <c:v>60240</c:v>
                </c:pt>
                <c:pt idx="2445">
                  <c:v>60300</c:v>
                </c:pt>
                <c:pt idx="2446">
                  <c:v>60360</c:v>
                </c:pt>
                <c:pt idx="2447">
                  <c:v>60420</c:v>
                </c:pt>
                <c:pt idx="2448">
                  <c:v>60480</c:v>
                </c:pt>
                <c:pt idx="2449">
                  <c:v>60540</c:v>
                </c:pt>
                <c:pt idx="2450">
                  <c:v>60600</c:v>
                </c:pt>
                <c:pt idx="2451">
                  <c:v>60660</c:v>
                </c:pt>
                <c:pt idx="2452">
                  <c:v>60720</c:v>
                </c:pt>
                <c:pt idx="2453">
                  <c:v>60780</c:v>
                </c:pt>
                <c:pt idx="2454">
                  <c:v>60840</c:v>
                </c:pt>
                <c:pt idx="2455">
                  <c:v>60900</c:v>
                </c:pt>
                <c:pt idx="2456">
                  <c:v>60960</c:v>
                </c:pt>
                <c:pt idx="2457">
                  <c:v>61020</c:v>
                </c:pt>
                <c:pt idx="2458">
                  <c:v>61080</c:v>
                </c:pt>
                <c:pt idx="2459">
                  <c:v>61140</c:v>
                </c:pt>
                <c:pt idx="2460">
                  <c:v>61200</c:v>
                </c:pt>
                <c:pt idx="2461">
                  <c:v>61260</c:v>
                </c:pt>
                <c:pt idx="2462">
                  <c:v>61320</c:v>
                </c:pt>
                <c:pt idx="2463">
                  <c:v>61380</c:v>
                </c:pt>
                <c:pt idx="2464">
                  <c:v>61440</c:v>
                </c:pt>
                <c:pt idx="2465">
                  <c:v>61500</c:v>
                </c:pt>
                <c:pt idx="2466">
                  <c:v>61560</c:v>
                </c:pt>
                <c:pt idx="2467">
                  <c:v>61620</c:v>
                </c:pt>
                <c:pt idx="2468">
                  <c:v>61680</c:v>
                </c:pt>
                <c:pt idx="2469">
                  <c:v>61740</c:v>
                </c:pt>
                <c:pt idx="2470">
                  <c:v>61800</c:v>
                </c:pt>
                <c:pt idx="2471">
                  <c:v>61860</c:v>
                </c:pt>
                <c:pt idx="2472">
                  <c:v>61920</c:v>
                </c:pt>
                <c:pt idx="2473">
                  <c:v>61980</c:v>
                </c:pt>
                <c:pt idx="2474">
                  <c:v>62040</c:v>
                </c:pt>
                <c:pt idx="2475">
                  <c:v>62100</c:v>
                </c:pt>
                <c:pt idx="2476">
                  <c:v>62160</c:v>
                </c:pt>
                <c:pt idx="2477">
                  <c:v>62220</c:v>
                </c:pt>
                <c:pt idx="2478">
                  <c:v>62280</c:v>
                </c:pt>
                <c:pt idx="2479">
                  <c:v>62340</c:v>
                </c:pt>
                <c:pt idx="2480">
                  <c:v>62400</c:v>
                </c:pt>
                <c:pt idx="2481">
                  <c:v>62460</c:v>
                </c:pt>
                <c:pt idx="2482">
                  <c:v>62520</c:v>
                </c:pt>
                <c:pt idx="2483">
                  <c:v>62580</c:v>
                </c:pt>
                <c:pt idx="2484">
                  <c:v>62640</c:v>
                </c:pt>
                <c:pt idx="2485">
                  <c:v>62700</c:v>
                </c:pt>
                <c:pt idx="2486">
                  <c:v>62760</c:v>
                </c:pt>
                <c:pt idx="2487">
                  <c:v>62820</c:v>
                </c:pt>
                <c:pt idx="2488">
                  <c:v>62880</c:v>
                </c:pt>
                <c:pt idx="2489">
                  <c:v>62940</c:v>
                </c:pt>
                <c:pt idx="2490">
                  <c:v>63000</c:v>
                </c:pt>
                <c:pt idx="2491">
                  <c:v>63060</c:v>
                </c:pt>
                <c:pt idx="2492">
                  <c:v>63120</c:v>
                </c:pt>
                <c:pt idx="2493">
                  <c:v>63180</c:v>
                </c:pt>
                <c:pt idx="2494">
                  <c:v>63240</c:v>
                </c:pt>
                <c:pt idx="2495">
                  <c:v>63300</c:v>
                </c:pt>
                <c:pt idx="2496">
                  <c:v>63360</c:v>
                </c:pt>
                <c:pt idx="2497">
                  <c:v>63420</c:v>
                </c:pt>
                <c:pt idx="2498">
                  <c:v>63480</c:v>
                </c:pt>
                <c:pt idx="2499">
                  <c:v>63540</c:v>
                </c:pt>
                <c:pt idx="2500">
                  <c:v>63600</c:v>
                </c:pt>
                <c:pt idx="2501">
                  <c:v>63660</c:v>
                </c:pt>
                <c:pt idx="2502">
                  <c:v>63720</c:v>
                </c:pt>
                <c:pt idx="2503">
                  <c:v>63780</c:v>
                </c:pt>
                <c:pt idx="2504">
                  <c:v>63840</c:v>
                </c:pt>
                <c:pt idx="2505">
                  <c:v>63900</c:v>
                </c:pt>
                <c:pt idx="2506">
                  <c:v>63960</c:v>
                </c:pt>
                <c:pt idx="2507">
                  <c:v>64020</c:v>
                </c:pt>
                <c:pt idx="2508">
                  <c:v>64080</c:v>
                </c:pt>
                <c:pt idx="2509">
                  <c:v>64140</c:v>
                </c:pt>
                <c:pt idx="2510">
                  <c:v>64200</c:v>
                </c:pt>
                <c:pt idx="2511">
                  <c:v>64260</c:v>
                </c:pt>
                <c:pt idx="2512">
                  <c:v>64320</c:v>
                </c:pt>
                <c:pt idx="2513">
                  <c:v>64380</c:v>
                </c:pt>
                <c:pt idx="2514">
                  <c:v>64440</c:v>
                </c:pt>
                <c:pt idx="2515">
                  <c:v>64500</c:v>
                </c:pt>
                <c:pt idx="2516">
                  <c:v>64560</c:v>
                </c:pt>
                <c:pt idx="2517">
                  <c:v>64620</c:v>
                </c:pt>
                <c:pt idx="2518">
                  <c:v>64680</c:v>
                </c:pt>
                <c:pt idx="2519">
                  <c:v>64740</c:v>
                </c:pt>
                <c:pt idx="2520">
                  <c:v>64800</c:v>
                </c:pt>
                <c:pt idx="2521">
                  <c:v>64860</c:v>
                </c:pt>
                <c:pt idx="2522">
                  <c:v>64920</c:v>
                </c:pt>
                <c:pt idx="2523">
                  <c:v>64980</c:v>
                </c:pt>
                <c:pt idx="2524">
                  <c:v>65040</c:v>
                </c:pt>
                <c:pt idx="2525">
                  <c:v>65100</c:v>
                </c:pt>
                <c:pt idx="2526">
                  <c:v>65160</c:v>
                </c:pt>
                <c:pt idx="2527">
                  <c:v>65220</c:v>
                </c:pt>
                <c:pt idx="2528">
                  <c:v>65280</c:v>
                </c:pt>
                <c:pt idx="2529">
                  <c:v>65340</c:v>
                </c:pt>
                <c:pt idx="2530">
                  <c:v>65400</c:v>
                </c:pt>
                <c:pt idx="2531">
                  <c:v>65460</c:v>
                </c:pt>
                <c:pt idx="2532">
                  <c:v>65520</c:v>
                </c:pt>
                <c:pt idx="2533">
                  <c:v>65580</c:v>
                </c:pt>
                <c:pt idx="2534">
                  <c:v>65640</c:v>
                </c:pt>
                <c:pt idx="2535">
                  <c:v>65700</c:v>
                </c:pt>
                <c:pt idx="2536">
                  <c:v>65760</c:v>
                </c:pt>
                <c:pt idx="2537">
                  <c:v>65820</c:v>
                </c:pt>
                <c:pt idx="2538">
                  <c:v>65880</c:v>
                </c:pt>
                <c:pt idx="2539">
                  <c:v>65940</c:v>
                </c:pt>
                <c:pt idx="2540">
                  <c:v>66000</c:v>
                </c:pt>
                <c:pt idx="2541">
                  <c:v>66060</c:v>
                </c:pt>
                <c:pt idx="2542">
                  <c:v>66120</c:v>
                </c:pt>
                <c:pt idx="2543">
                  <c:v>66180</c:v>
                </c:pt>
                <c:pt idx="2544">
                  <c:v>66240</c:v>
                </c:pt>
                <c:pt idx="2545">
                  <c:v>66300</c:v>
                </c:pt>
                <c:pt idx="2546">
                  <c:v>66360</c:v>
                </c:pt>
                <c:pt idx="2547">
                  <c:v>66420</c:v>
                </c:pt>
                <c:pt idx="2548">
                  <c:v>66480</c:v>
                </c:pt>
                <c:pt idx="2549">
                  <c:v>66540</c:v>
                </c:pt>
                <c:pt idx="2550">
                  <c:v>66600</c:v>
                </c:pt>
                <c:pt idx="2551">
                  <c:v>66660</c:v>
                </c:pt>
                <c:pt idx="2552">
                  <c:v>66720</c:v>
                </c:pt>
                <c:pt idx="2553">
                  <c:v>66780</c:v>
                </c:pt>
                <c:pt idx="2554">
                  <c:v>66840</c:v>
                </c:pt>
                <c:pt idx="2555">
                  <c:v>66900</c:v>
                </c:pt>
                <c:pt idx="2556">
                  <c:v>66960</c:v>
                </c:pt>
                <c:pt idx="2557">
                  <c:v>67020</c:v>
                </c:pt>
                <c:pt idx="2558">
                  <c:v>67080</c:v>
                </c:pt>
                <c:pt idx="2559">
                  <c:v>67140</c:v>
                </c:pt>
                <c:pt idx="2560">
                  <c:v>67200</c:v>
                </c:pt>
                <c:pt idx="2561">
                  <c:v>67260</c:v>
                </c:pt>
                <c:pt idx="2562">
                  <c:v>67320</c:v>
                </c:pt>
                <c:pt idx="2563">
                  <c:v>67380</c:v>
                </c:pt>
                <c:pt idx="2564">
                  <c:v>67440</c:v>
                </c:pt>
                <c:pt idx="2565">
                  <c:v>67500</c:v>
                </c:pt>
                <c:pt idx="2566">
                  <c:v>67560</c:v>
                </c:pt>
                <c:pt idx="2567">
                  <c:v>67620</c:v>
                </c:pt>
                <c:pt idx="2568">
                  <c:v>67680</c:v>
                </c:pt>
                <c:pt idx="2569">
                  <c:v>67740</c:v>
                </c:pt>
                <c:pt idx="2570">
                  <c:v>67800</c:v>
                </c:pt>
                <c:pt idx="2571">
                  <c:v>67860</c:v>
                </c:pt>
                <c:pt idx="2572">
                  <c:v>67920</c:v>
                </c:pt>
                <c:pt idx="2573">
                  <c:v>67980</c:v>
                </c:pt>
                <c:pt idx="2574">
                  <c:v>68040</c:v>
                </c:pt>
                <c:pt idx="2575">
                  <c:v>68100</c:v>
                </c:pt>
                <c:pt idx="2576">
                  <c:v>68160</c:v>
                </c:pt>
                <c:pt idx="2577">
                  <c:v>68220</c:v>
                </c:pt>
                <c:pt idx="2578">
                  <c:v>68280</c:v>
                </c:pt>
                <c:pt idx="2579">
                  <c:v>68340</c:v>
                </c:pt>
                <c:pt idx="2580">
                  <c:v>68400</c:v>
                </c:pt>
                <c:pt idx="2581">
                  <c:v>68460</c:v>
                </c:pt>
                <c:pt idx="2582">
                  <c:v>68520</c:v>
                </c:pt>
                <c:pt idx="2583">
                  <c:v>68580</c:v>
                </c:pt>
                <c:pt idx="2584">
                  <c:v>68640</c:v>
                </c:pt>
                <c:pt idx="2585">
                  <c:v>68700</c:v>
                </c:pt>
                <c:pt idx="2586">
                  <c:v>68760</c:v>
                </c:pt>
                <c:pt idx="2587">
                  <c:v>68820</c:v>
                </c:pt>
                <c:pt idx="2588">
                  <c:v>68880</c:v>
                </c:pt>
                <c:pt idx="2589">
                  <c:v>68940</c:v>
                </c:pt>
                <c:pt idx="2590">
                  <c:v>69000</c:v>
                </c:pt>
                <c:pt idx="2591">
                  <c:v>69060</c:v>
                </c:pt>
                <c:pt idx="2592">
                  <c:v>69120</c:v>
                </c:pt>
                <c:pt idx="2593">
                  <c:v>69180</c:v>
                </c:pt>
                <c:pt idx="2594">
                  <c:v>69240</c:v>
                </c:pt>
                <c:pt idx="2595">
                  <c:v>69300</c:v>
                </c:pt>
                <c:pt idx="2596">
                  <c:v>69360</c:v>
                </c:pt>
                <c:pt idx="2597">
                  <c:v>69420</c:v>
                </c:pt>
                <c:pt idx="2598">
                  <c:v>69480</c:v>
                </c:pt>
                <c:pt idx="2599">
                  <c:v>69540</c:v>
                </c:pt>
                <c:pt idx="2600">
                  <c:v>69600</c:v>
                </c:pt>
                <c:pt idx="2601">
                  <c:v>69660</c:v>
                </c:pt>
                <c:pt idx="2602">
                  <c:v>69720</c:v>
                </c:pt>
                <c:pt idx="2603">
                  <c:v>69780</c:v>
                </c:pt>
                <c:pt idx="2604">
                  <c:v>69840</c:v>
                </c:pt>
                <c:pt idx="2605">
                  <c:v>69900</c:v>
                </c:pt>
                <c:pt idx="2606">
                  <c:v>69960</c:v>
                </c:pt>
                <c:pt idx="2607">
                  <c:v>70020</c:v>
                </c:pt>
                <c:pt idx="2608">
                  <c:v>70080</c:v>
                </c:pt>
                <c:pt idx="2609">
                  <c:v>70140</c:v>
                </c:pt>
                <c:pt idx="2610">
                  <c:v>70200</c:v>
                </c:pt>
                <c:pt idx="2611">
                  <c:v>70260</c:v>
                </c:pt>
                <c:pt idx="2612">
                  <c:v>70320</c:v>
                </c:pt>
                <c:pt idx="2613">
                  <c:v>70380</c:v>
                </c:pt>
                <c:pt idx="2614">
                  <c:v>70440</c:v>
                </c:pt>
                <c:pt idx="2615">
                  <c:v>70500</c:v>
                </c:pt>
                <c:pt idx="2616">
                  <c:v>70560</c:v>
                </c:pt>
                <c:pt idx="2617">
                  <c:v>70620</c:v>
                </c:pt>
                <c:pt idx="2618">
                  <c:v>70680</c:v>
                </c:pt>
                <c:pt idx="2619">
                  <c:v>70740</c:v>
                </c:pt>
                <c:pt idx="2620">
                  <c:v>70800</c:v>
                </c:pt>
                <c:pt idx="2621">
                  <c:v>70860</c:v>
                </c:pt>
                <c:pt idx="2622">
                  <c:v>70920</c:v>
                </c:pt>
                <c:pt idx="2623">
                  <c:v>70980</c:v>
                </c:pt>
                <c:pt idx="2624">
                  <c:v>71040</c:v>
                </c:pt>
                <c:pt idx="2625">
                  <c:v>71100</c:v>
                </c:pt>
                <c:pt idx="2626">
                  <c:v>71160</c:v>
                </c:pt>
                <c:pt idx="2627">
                  <c:v>71220</c:v>
                </c:pt>
                <c:pt idx="2628">
                  <c:v>71280</c:v>
                </c:pt>
                <c:pt idx="2629">
                  <c:v>71340</c:v>
                </c:pt>
                <c:pt idx="2630">
                  <c:v>71400</c:v>
                </c:pt>
                <c:pt idx="2631">
                  <c:v>71460</c:v>
                </c:pt>
                <c:pt idx="2632">
                  <c:v>71520</c:v>
                </c:pt>
                <c:pt idx="2633">
                  <c:v>71580</c:v>
                </c:pt>
                <c:pt idx="2634">
                  <c:v>71640</c:v>
                </c:pt>
                <c:pt idx="2635">
                  <c:v>71700</c:v>
                </c:pt>
                <c:pt idx="2636">
                  <c:v>71760</c:v>
                </c:pt>
                <c:pt idx="2637">
                  <c:v>71820</c:v>
                </c:pt>
                <c:pt idx="2638">
                  <c:v>71880</c:v>
                </c:pt>
                <c:pt idx="2639">
                  <c:v>71940</c:v>
                </c:pt>
                <c:pt idx="2640">
                  <c:v>72000</c:v>
                </c:pt>
                <c:pt idx="2641">
                  <c:v>72060</c:v>
                </c:pt>
                <c:pt idx="2642">
                  <c:v>72120</c:v>
                </c:pt>
                <c:pt idx="2643">
                  <c:v>72180</c:v>
                </c:pt>
                <c:pt idx="2644">
                  <c:v>72240</c:v>
                </c:pt>
                <c:pt idx="2645">
                  <c:v>72300</c:v>
                </c:pt>
                <c:pt idx="2646">
                  <c:v>72360</c:v>
                </c:pt>
                <c:pt idx="2647">
                  <c:v>72420</c:v>
                </c:pt>
                <c:pt idx="2648">
                  <c:v>72480</c:v>
                </c:pt>
                <c:pt idx="2649">
                  <c:v>72540</c:v>
                </c:pt>
                <c:pt idx="2650">
                  <c:v>72600</c:v>
                </c:pt>
                <c:pt idx="2651">
                  <c:v>72660</c:v>
                </c:pt>
                <c:pt idx="2652">
                  <c:v>72720</c:v>
                </c:pt>
                <c:pt idx="2653">
                  <c:v>72780</c:v>
                </c:pt>
                <c:pt idx="2654">
                  <c:v>72840</c:v>
                </c:pt>
                <c:pt idx="2655">
                  <c:v>72900</c:v>
                </c:pt>
                <c:pt idx="2656">
                  <c:v>72960</c:v>
                </c:pt>
                <c:pt idx="2657">
                  <c:v>73020</c:v>
                </c:pt>
                <c:pt idx="2658">
                  <c:v>73080</c:v>
                </c:pt>
                <c:pt idx="2659">
                  <c:v>73140</c:v>
                </c:pt>
                <c:pt idx="2660">
                  <c:v>73200</c:v>
                </c:pt>
                <c:pt idx="2661">
                  <c:v>73260</c:v>
                </c:pt>
                <c:pt idx="2662">
                  <c:v>73320</c:v>
                </c:pt>
                <c:pt idx="2663">
                  <c:v>73380</c:v>
                </c:pt>
                <c:pt idx="2664">
                  <c:v>73440</c:v>
                </c:pt>
                <c:pt idx="2665">
                  <c:v>73500</c:v>
                </c:pt>
                <c:pt idx="2666">
                  <c:v>73560</c:v>
                </c:pt>
                <c:pt idx="2667">
                  <c:v>73620</c:v>
                </c:pt>
                <c:pt idx="2668">
                  <c:v>73680</c:v>
                </c:pt>
                <c:pt idx="2669">
                  <c:v>73740</c:v>
                </c:pt>
                <c:pt idx="2670">
                  <c:v>73800</c:v>
                </c:pt>
                <c:pt idx="2671">
                  <c:v>73860</c:v>
                </c:pt>
                <c:pt idx="2672">
                  <c:v>73920</c:v>
                </c:pt>
                <c:pt idx="2673">
                  <c:v>73980</c:v>
                </c:pt>
                <c:pt idx="2674">
                  <c:v>74040</c:v>
                </c:pt>
                <c:pt idx="2675">
                  <c:v>74100</c:v>
                </c:pt>
                <c:pt idx="2676">
                  <c:v>74160</c:v>
                </c:pt>
                <c:pt idx="2677">
                  <c:v>74220</c:v>
                </c:pt>
                <c:pt idx="2678">
                  <c:v>74280</c:v>
                </c:pt>
                <c:pt idx="2679">
                  <c:v>74340</c:v>
                </c:pt>
                <c:pt idx="2680">
                  <c:v>74400</c:v>
                </c:pt>
                <c:pt idx="2681">
                  <c:v>74460</c:v>
                </c:pt>
                <c:pt idx="2682">
                  <c:v>74520</c:v>
                </c:pt>
                <c:pt idx="2683">
                  <c:v>74580</c:v>
                </c:pt>
                <c:pt idx="2684">
                  <c:v>74640</c:v>
                </c:pt>
                <c:pt idx="2685">
                  <c:v>74700</c:v>
                </c:pt>
                <c:pt idx="2686">
                  <c:v>74760</c:v>
                </c:pt>
                <c:pt idx="2687">
                  <c:v>74820</c:v>
                </c:pt>
                <c:pt idx="2688">
                  <c:v>74880</c:v>
                </c:pt>
                <c:pt idx="2689">
                  <c:v>74940</c:v>
                </c:pt>
                <c:pt idx="2690">
                  <c:v>75000</c:v>
                </c:pt>
                <c:pt idx="2691">
                  <c:v>75060</c:v>
                </c:pt>
                <c:pt idx="2692">
                  <c:v>75120</c:v>
                </c:pt>
                <c:pt idx="2693">
                  <c:v>75180</c:v>
                </c:pt>
                <c:pt idx="2694">
                  <c:v>75240</c:v>
                </c:pt>
                <c:pt idx="2695">
                  <c:v>75300</c:v>
                </c:pt>
                <c:pt idx="2696">
                  <c:v>75360</c:v>
                </c:pt>
                <c:pt idx="2697">
                  <c:v>75420</c:v>
                </c:pt>
                <c:pt idx="2698">
                  <c:v>75480</c:v>
                </c:pt>
                <c:pt idx="2699">
                  <c:v>75540</c:v>
                </c:pt>
                <c:pt idx="2700">
                  <c:v>75600</c:v>
                </c:pt>
                <c:pt idx="2701">
                  <c:v>75660</c:v>
                </c:pt>
                <c:pt idx="2702">
                  <c:v>75720</c:v>
                </c:pt>
                <c:pt idx="2703">
                  <c:v>75780</c:v>
                </c:pt>
                <c:pt idx="2704">
                  <c:v>75840</c:v>
                </c:pt>
                <c:pt idx="2705">
                  <c:v>75900</c:v>
                </c:pt>
                <c:pt idx="2706">
                  <c:v>75960</c:v>
                </c:pt>
                <c:pt idx="2707">
                  <c:v>76020</c:v>
                </c:pt>
                <c:pt idx="2708">
                  <c:v>76080</c:v>
                </c:pt>
                <c:pt idx="2709">
                  <c:v>76140</c:v>
                </c:pt>
                <c:pt idx="2710">
                  <c:v>76200</c:v>
                </c:pt>
                <c:pt idx="2711">
                  <c:v>76260</c:v>
                </c:pt>
                <c:pt idx="2712">
                  <c:v>76320</c:v>
                </c:pt>
                <c:pt idx="2713">
                  <c:v>76380</c:v>
                </c:pt>
                <c:pt idx="2714">
                  <c:v>76440</c:v>
                </c:pt>
                <c:pt idx="2715">
                  <c:v>76500</c:v>
                </c:pt>
                <c:pt idx="2716">
                  <c:v>76560</c:v>
                </c:pt>
                <c:pt idx="2717">
                  <c:v>76620</c:v>
                </c:pt>
                <c:pt idx="2718">
                  <c:v>76680</c:v>
                </c:pt>
                <c:pt idx="2719">
                  <c:v>76740</c:v>
                </c:pt>
                <c:pt idx="2720">
                  <c:v>76800</c:v>
                </c:pt>
                <c:pt idx="2721">
                  <c:v>76860</c:v>
                </c:pt>
                <c:pt idx="2722">
                  <c:v>76920</c:v>
                </c:pt>
                <c:pt idx="2723">
                  <c:v>76980</c:v>
                </c:pt>
                <c:pt idx="2724">
                  <c:v>77040</c:v>
                </c:pt>
                <c:pt idx="2725">
                  <c:v>77100</c:v>
                </c:pt>
                <c:pt idx="2726">
                  <c:v>77160</c:v>
                </c:pt>
                <c:pt idx="2727">
                  <c:v>77220</c:v>
                </c:pt>
                <c:pt idx="2728">
                  <c:v>77280</c:v>
                </c:pt>
                <c:pt idx="2729">
                  <c:v>77340</c:v>
                </c:pt>
                <c:pt idx="2730">
                  <c:v>77400</c:v>
                </c:pt>
                <c:pt idx="2731">
                  <c:v>77460</c:v>
                </c:pt>
                <c:pt idx="2732">
                  <c:v>77520</c:v>
                </c:pt>
                <c:pt idx="2733">
                  <c:v>77580</c:v>
                </c:pt>
                <c:pt idx="2734">
                  <c:v>77640</c:v>
                </c:pt>
                <c:pt idx="2735">
                  <c:v>77700</c:v>
                </c:pt>
                <c:pt idx="2736">
                  <c:v>77760</c:v>
                </c:pt>
                <c:pt idx="2737">
                  <c:v>77820</c:v>
                </c:pt>
                <c:pt idx="2738">
                  <c:v>77880</c:v>
                </c:pt>
                <c:pt idx="2739">
                  <c:v>77940</c:v>
                </c:pt>
                <c:pt idx="2740">
                  <c:v>78000</c:v>
                </c:pt>
                <c:pt idx="2741">
                  <c:v>78060</c:v>
                </c:pt>
                <c:pt idx="2742">
                  <c:v>78120</c:v>
                </c:pt>
                <c:pt idx="2743">
                  <c:v>78180</c:v>
                </c:pt>
                <c:pt idx="2744">
                  <c:v>78240</c:v>
                </c:pt>
                <c:pt idx="2745">
                  <c:v>78300</c:v>
                </c:pt>
                <c:pt idx="2746">
                  <c:v>78360</c:v>
                </c:pt>
                <c:pt idx="2747">
                  <c:v>78420</c:v>
                </c:pt>
                <c:pt idx="2748">
                  <c:v>78480</c:v>
                </c:pt>
                <c:pt idx="2749">
                  <c:v>78540</c:v>
                </c:pt>
                <c:pt idx="2750">
                  <c:v>78600</c:v>
                </c:pt>
                <c:pt idx="2751">
                  <c:v>78660</c:v>
                </c:pt>
                <c:pt idx="2752">
                  <c:v>78720</c:v>
                </c:pt>
                <c:pt idx="2753">
                  <c:v>78780</c:v>
                </c:pt>
                <c:pt idx="2754">
                  <c:v>78840</c:v>
                </c:pt>
                <c:pt idx="2755">
                  <c:v>78900</c:v>
                </c:pt>
                <c:pt idx="2756">
                  <c:v>78960</c:v>
                </c:pt>
                <c:pt idx="2757">
                  <c:v>79020</c:v>
                </c:pt>
                <c:pt idx="2758">
                  <c:v>79080</c:v>
                </c:pt>
                <c:pt idx="2759">
                  <c:v>79140</c:v>
                </c:pt>
                <c:pt idx="2760">
                  <c:v>79200</c:v>
                </c:pt>
                <c:pt idx="2761">
                  <c:v>79260</c:v>
                </c:pt>
                <c:pt idx="2762">
                  <c:v>79320</c:v>
                </c:pt>
                <c:pt idx="2763">
                  <c:v>79380</c:v>
                </c:pt>
                <c:pt idx="2764">
                  <c:v>79440</c:v>
                </c:pt>
                <c:pt idx="2765">
                  <c:v>79500</c:v>
                </c:pt>
                <c:pt idx="2766">
                  <c:v>79560</c:v>
                </c:pt>
                <c:pt idx="2767">
                  <c:v>79620</c:v>
                </c:pt>
                <c:pt idx="2768">
                  <c:v>79680</c:v>
                </c:pt>
                <c:pt idx="2769">
                  <c:v>79740</c:v>
                </c:pt>
                <c:pt idx="2770">
                  <c:v>79800</c:v>
                </c:pt>
                <c:pt idx="2771">
                  <c:v>79860</c:v>
                </c:pt>
                <c:pt idx="2772">
                  <c:v>79920</c:v>
                </c:pt>
                <c:pt idx="2773">
                  <c:v>79980</c:v>
                </c:pt>
                <c:pt idx="2774">
                  <c:v>80040</c:v>
                </c:pt>
                <c:pt idx="2775">
                  <c:v>80100</c:v>
                </c:pt>
                <c:pt idx="2776">
                  <c:v>80160</c:v>
                </c:pt>
                <c:pt idx="2777">
                  <c:v>80220</c:v>
                </c:pt>
                <c:pt idx="2778">
                  <c:v>80280</c:v>
                </c:pt>
                <c:pt idx="2779">
                  <c:v>80340</c:v>
                </c:pt>
                <c:pt idx="2780">
                  <c:v>80400</c:v>
                </c:pt>
                <c:pt idx="2781">
                  <c:v>80460</c:v>
                </c:pt>
                <c:pt idx="2782">
                  <c:v>80520</c:v>
                </c:pt>
                <c:pt idx="2783">
                  <c:v>80580</c:v>
                </c:pt>
                <c:pt idx="2784">
                  <c:v>80640</c:v>
                </c:pt>
                <c:pt idx="2785">
                  <c:v>80700</c:v>
                </c:pt>
                <c:pt idx="2786">
                  <c:v>80760</c:v>
                </c:pt>
                <c:pt idx="2787">
                  <c:v>80820</c:v>
                </c:pt>
                <c:pt idx="2788">
                  <c:v>80880</c:v>
                </c:pt>
                <c:pt idx="2789">
                  <c:v>80940</c:v>
                </c:pt>
                <c:pt idx="2790">
                  <c:v>81000</c:v>
                </c:pt>
                <c:pt idx="2791">
                  <c:v>81060</c:v>
                </c:pt>
                <c:pt idx="2792">
                  <c:v>81120</c:v>
                </c:pt>
                <c:pt idx="2793">
                  <c:v>81180</c:v>
                </c:pt>
                <c:pt idx="2794">
                  <c:v>81240</c:v>
                </c:pt>
                <c:pt idx="2795">
                  <c:v>81300</c:v>
                </c:pt>
                <c:pt idx="2796">
                  <c:v>81360</c:v>
                </c:pt>
                <c:pt idx="2797">
                  <c:v>81420</c:v>
                </c:pt>
                <c:pt idx="2798">
                  <c:v>81480</c:v>
                </c:pt>
                <c:pt idx="2799">
                  <c:v>81540</c:v>
                </c:pt>
                <c:pt idx="2800">
                  <c:v>81600</c:v>
                </c:pt>
                <c:pt idx="2801">
                  <c:v>81660</c:v>
                </c:pt>
                <c:pt idx="2802">
                  <c:v>81720</c:v>
                </c:pt>
                <c:pt idx="2803">
                  <c:v>81780</c:v>
                </c:pt>
                <c:pt idx="2804">
                  <c:v>81840</c:v>
                </c:pt>
                <c:pt idx="2805">
                  <c:v>81900</c:v>
                </c:pt>
                <c:pt idx="2806">
                  <c:v>81960</c:v>
                </c:pt>
                <c:pt idx="2807">
                  <c:v>82020</c:v>
                </c:pt>
                <c:pt idx="2808">
                  <c:v>82080</c:v>
                </c:pt>
                <c:pt idx="2809">
                  <c:v>82140</c:v>
                </c:pt>
                <c:pt idx="2810">
                  <c:v>82200</c:v>
                </c:pt>
                <c:pt idx="2811">
                  <c:v>82260</c:v>
                </c:pt>
                <c:pt idx="2812">
                  <c:v>82320</c:v>
                </c:pt>
                <c:pt idx="2813">
                  <c:v>82380</c:v>
                </c:pt>
                <c:pt idx="2814">
                  <c:v>82440</c:v>
                </c:pt>
                <c:pt idx="2815">
                  <c:v>82500</c:v>
                </c:pt>
                <c:pt idx="2816">
                  <c:v>82560</c:v>
                </c:pt>
                <c:pt idx="2817">
                  <c:v>82620</c:v>
                </c:pt>
                <c:pt idx="2818">
                  <c:v>82680</c:v>
                </c:pt>
                <c:pt idx="2819">
                  <c:v>82740</c:v>
                </c:pt>
                <c:pt idx="2820">
                  <c:v>82800</c:v>
                </c:pt>
                <c:pt idx="2821">
                  <c:v>82860</c:v>
                </c:pt>
                <c:pt idx="2822">
                  <c:v>82920</c:v>
                </c:pt>
                <c:pt idx="2823">
                  <c:v>82980</c:v>
                </c:pt>
                <c:pt idx="2824">
                  <c:v>83040</c:v>
                </c:pt>
                <c:pt idx="2825">
                  <c:v>83100</c:v>
                </c:pt>
                <c:pt idx="2826">
                  <c:v>83160</c:v>
                </c:pt>
                <c:pt idx="2827">
                  <c:v>83220</c:v>
                </c:pt>
                <c:pt idx="2828">
                  <c:v>83280</c:v>
                </c:pt>
                <c:pt idx="2829">
                  <c:v>83340</c:v>
                </c:pt>
                <c:pt idx="2830">
                  <c:v>83400</c:v>
                </c:pt>
                <c:pt idx="2831">
                  <c:v>83460</c:v>
                </c:pt>
                <c:pt idx="2832">
                  <c:v>83520</c:v>
                </c:pt>
                <c:pt idx="2833">
                  <c:v>83580</c:v>
                </c:pt>
                <c:pt idx="2834">
                  <c:v>83640</c:v>
                </c:pt>
                <c:pt idx="2835">
                  <c:v>83700</c:v>
                </c:pt>
                <c:pt idx="2836">
                  <c:v>83760</c:v>
                </c:pt>
                <c:pt idx="2837">
                  <c:v>83820</c:v>
                </c:pt>
                <c:pt idx="2838">
                  <c:v>83880</c:v>
                </c:pt>
                <c:pt idx="2839">
                  <c:v>83940</c:v>
                </c:pt>
                <c:pt idx="2840">
                  <c:v>84000</c:v>
                </c:pt>
                <c:pt idx="2841">
                  <c:v>84060</c:v>
                </c:pt>
                <c:pt idx="2842">
                  <c:v>84120</c:v>
                </c:pt>
                <c:pt idx="2843">
                  <c:v>84180</c:v>
                </c:pt>
                <c:pt idx="2844">
                  <c:v>84240</c:v>
                </c:pt>
                <c:pt idx="2845">
                  <c:v>84300</c:v>
                </c:pt>
                <c:pt idx="2846">
                  <c:v>84360</c:v>
                </c:pt>
                <c:pt idx="2847">
                  <c:v>84420</c:v>
                </c:pt>
                <c:pt idx="2848">
                  <c:v>84480</c:v>
                </c:pt>
                <c:pt idx="2849">
                  <c:v>84540</c:v>
                </c:pt>
                <c:pt idx="2850">
                  <c:v>84600</c:v>
                </c:pt>
                <c:pt idx="2851">
                  <c:v>84660</c:v>
                </c:pt>
                <c:pt idx="2852">
                  <c:v>84720</c:v>
                </c:pt>
                <c:pt idx="2853">
                  <c:v>84780</c:v>
                </c:pt>
                <c:pt idx="2854">
                  <c:v>84840</c:v>
                </c:pt>
                <c:pt idx="2855">
                  <c:v>84900</c:v>
                </c:pt>
                <c:pt idx="2856">
                  <c:v>84960</c:v>
                </c:pt>
                <c:pt idx="2857">
                  <c:v>85020</c:v>
                </c:pt>
                <c:pt idx="2858">
                  <c:v>85080</c:v>
                </c:pt>
                <c:pt idx="2859">
                  <c:v>85140</c:v>
                </c:pt>
                <c:pt idx="2860">
                  <c:v>85200</c:v>
                </c:pt>
                <c:pt idx="2861">
                  <c:v>85260</c:v>
                </c:pt>
                <c:pt idx="2862">
                  <c:v>85320</c:v>
                </c:pt>
                <c:pt idx="2863">
                  <c:v>85380</c:v>
                </c:pt>
                <c:pt idx="2864">
                  <c:v>85440</c:v>
                </c:pt>
                <c:pt idx="2865">
                  <c:v>85500</c:v>
                </c:pt>
                <c:pt idx="2866">
                  <c:v>85560</c:v>
                </c:pt>
                <c:pt idx="2867">
                  <c:v>85620</c:v>
                </c:pt>
                <c:pt idx="2868">
                  <c:v>85680</c:v>
                </c:pt>
                <c:pt idx="2869">
                  <c:v>85740</c:v>
                </c:pt>
                <c:pt idx="2870">
                  <c:v>85800</c:v>
                </c:pt>
                <c:pt idx="2871">
                  <c:v>85860</c:v>
                </c:pt>
                <c:pt idx="2872">
                  <c:v>85920</c:v>
                </c:pt>
                <c:pt idx="2873">
                  <c:v>85980</c:v>
                </c:pt>
                <c:pt idx="2874">
                  <c:v>86040</c:v>
                </c:pt>
                <c:pt idx="2875">
                  <c:v>86100</c:v>
                </c:pt>
                <c:pt idx="2876">
                  <c:v>86160</c:v>
                </c:pt>
                <c:pt idx="2877">
                  <c:v>86220</c:v>
                </c:pt>
                <c:pt idx="2878">
                  <c:v>86280</c:v>
                </c:pt>
                <c:pt idx="2879">
                  <c:v>86340</c:v>
                </c:pt>
              </c:numCache>
            </c:numRef>
          </c:cat>
          <c:val>
            <c:numRef>
              <c:f>'1'!$C$2:$C$2881</c:f>
              <c:numCache>
                <c:formatCode>General</c:formatCode>
                <c:ptCount val="2880"/>
                <c:pt idx="0">
                  <c:v>39.457638888888887</c:v>
                </c:pt>
                <c:pt idx="1">
                  <c:v>39.457638888888887</c:v>
                </c:pt>
                <c:pt idx="2">
                  <c:v>39.457638888888887</c:v>
                </c:pt>
                <c:pt idx="3">
                  <c:v>39.457638888888887</c:v>
                </c:pt>
                <c:pt idx="4">
                  <c:v>39.457638888888887</c:v>
                </c:pt>
                <c:pt idx="5">
                  <c:v>39.457638888888887</c:v>
                </c:pt>
                <c:pt idx="6">
                  <c:v>39.457638888888887</c:v>
                </c:pt>
                <c:pt idx="7">
                  <c:v>39.457638888888887</c:v>
                </c:pt>
                <c:pt idx="8">
                  <c:v>39.457638888888887</c:v>
                </c:pt>
                <c:pt idx="9">
                  <c:v>39.457638888888887</c:v>
                </c:pt>
                <c:pt idx="10">
                  <c:v>39.457638888888887</c:v>
                </c:pt>
                <c:pt idx="11">
                  <c:v>39.457638888888887</c:v>
                </c:pt>
                <c:pt idx="12">
                  <c:v>39.457638888888887</c:v>
                </c:pt>
                <c:pt idx="13">
                  <c:v>39.457638888888887</c:v>
                </c:pt>
                <c:pt idx="14">
                  <c:v>39.457638888888887</c:v>
                </c:pt>
                <c:pt idx="15">
                  <c:v>39.457638888888887</c:v>
                </c:pt>
                <c:pt idx="16">
                  <c:v>39.457638888888887</c:v>
                </c:pt>
                <c:pt idx="17">
                  <c:v>39.457638888888887</c:v>
                </c:pt>
                <c:pt idx="18">
                  <c:v>39.457638888888887</c:v>
                </c:pt>
                <c:pt idx="19">
                  <c:v>39.457638888888887</c:v>
                </c:pt>
                <c:pt idx="20">
                  <c:v>39.457638888888887</c:v>
                </c:pt>
                <c:pt idx="21">
                  <c:v>39.457638888888887</c:v>
                </c:pt>
                <c:pt idx="22">
                  <c:v>39.457638888888887</c:v>
                </c:pt>
                <c:pt idx="23">
                  <c:v>39.457638888888887</c:v>
                </c:pt>
                <c:pt idx="24">
                  <c:v>39.457638888888887</c:v>
                </c:pt>
                <c:pt idx="25">
                  <c:v>39.457638888888887</c:v>
                </c:pt>
                <c:pt idx="26">
                  <c:v>39.457638888888887</c:v>
                </c:pt>
                <c:pt idx="27">
                  <c:v>39.457638888888887</c:v>
                </c:pt>
                <c:pt idx="28">
                  <c:v>39.457638888888887</c:v>
                </c:pt>
                <c:pt idx="29">
                  <c:v>39.457638888888887</c:v>
                </c:pt>
                <c:pt idx="30">
                  <c:v>39.457638888888887</c:v>
                </c:pt>
                <c:pt idx="31">
                  <c:v>39.457638888888887</c:v>
                </c:pt>
                <c:pt idx="32">
                  <c:v>39.457638888888887</c:v>
                </c:pt>
                <c:pt idx="33">
                  <c:v>39.457638888888887</c:v>
                </c:pt>
                <c:pt idx="34">
                  <c:v>39.457638888888887</c:v>
                </c:pt>
                <c:pt idx="35">
                  <c:v>39.457638888888887</c:v>
                </c:pt>
                <c:pt idx="36">
                  <c:v>39.457638888888887</c:v>
                </c:pt>
                <c:pt idx="37">
                  <c:v>39.457638888888887</c:v>
                </c:pt>
                <c:pt idx="38">
                  <c:v>39.457638888888887</c:v>
                </c:pt>
                <c:pt idx="39">
                  <c:v>39.457638888888887</c:v>
                </c:pt>
                <c:pt idx="40">
                  <c:v>39.457638888888887</c:v>
                </c:pt>
                <c:pt idx="41">
                  <c:v>39.457638888888887</c:v>
                </c:pt>
                <c:pt idx="42">
                  <c:v>39.457638888888887</c:v>
                </c:pt>
                <c:pt idx="43">
                  <c:v>39.457638888888887</c:v>
                </c:pt>
                <c:pt idx="44">
                  <c:v>39.457638888888887</c:v>
                </c:pt>
                <c:pt idx="45">
                  <c:v>39.457638888888887</c:v>
                </c:pt>
                <c:pt idx="46">
                  <c:v>39.457638888888887</c:v>
                </c:pt>
                <c:pt idx="47">
                  <c:v>39.457638888888887</c:v>
                </c:pt>
                <c:pt idx="48">
                  <c:v>39.457638888888887</c:v>
                </c:pt>
                <c:pt idx="49">
                  <c:v>39.457638888888887</c:v>
                </c:pt>
                <c:pt idx="50">
                  <c:v>39.457638888888887</c:v>
                </c:pt>
                <c:pt idx="51">
                  <c:v>39.457638888888887</c:v>
                </c:pt>
                <c:pt idx="52">
                  <c:v>39.457638888888887</c:v>
                </c:pt>
                <c:pt idx="53">
                  <c:v>39.457638888888887</c:v>
                </c:pt>
                <c:pt idx="54">
                  <c:v>39.457638888888887</c:v>
                </c:pt>
                <c:pt idx="55">
                  <c:v>39.457638888888887</c:v>
                </c:pt>
                <c:pt idx="56">
                  <c:v>39.457638888888887</c:v>
                </c:pt>
                <c:pt idx="57">
                  <c:v>39.457638888888887</c:v>
                </c:pt>
                <c:pt idx="58">
                  <c:v>39.457638888888887</c:v>
                </c:pt>
                <c:pt idx="59">
                  <c:v>39.457638888888887</c:v>
                </c:pt>
                <c:pt idx="60">
                  <c:v>39.457638888888887</c:v>
                </c:pt>
                <c:pt idx="61">
                  <c:v>39.457638888888887</c:v>
                </c:pt>
                <c:pt idx="62">
                  <c:v>39.457638888888887</c:v>
                </c:pt>
                <c:pt idx="63">
                  <c:v>39.457638888888887</c:v>
                </c:pt>
                <c:pt idx="64">
                  <c:v>39.457638888888887</c:v>
                </c:pt>
                <c:pt idx="65">
                  <c:v>39.457638888888887</c:v>
                </c:pt>
                <c:pt idx="66">
                  <c:v>39.457638888888887</c:v>
                </c:pt>
                <c:pt idx="67">
                  <c:v>39.457638888888887</c:v>
                </c:pt>
                <c:pt idx="68">
                  <c:v>39.457638888888887</c:v>
                </c:pt>
                <c:pt idx="69">
                  <c:v>39.457638888888887</c:v>
                </c:pt>
                <c:pt idx="70">
                  <c:v>39.457638888888887</c:v>
                </c:pt>
                <c:pt idx="71">
                  <c:v>39.457638888888887</c:v>
                </c:pt>
                <c:pt idx="72">
                  <c:v>39.457638888888887</c:v>
                </c:pt>
                <c:pt idx="73">
                  <c:v>39.457638888888887</c:v>
                </c:pt>
                <c:pt idx="74">
                  <c:v>39.457638888888887</c:v>
                </c:pt>
                <c:pt idx="75">
                  <c:v>39.457638888888887</c:v>
                </c:pt>
                <c:pt idx="76">
                  <c:v>39.457638888888887</c:v>
                </c:pt>
                <c:pt idx="77">
                  <c:v>39.457638888888887</c:v>
                </c:pt>
                <c:pt idx="78">
                  <c:v>39.457638888888887</c:v>
                </c:pt>
                <c:pt idx="79">
                  <c:v>39.457638888888887</c:v>
                </c:pt>
                <c:pt idx="80">
                  <c:v>39.457638888888887</c:v>
                </c:pt>
                <c:pt idx="81">
                  <c:v>39.457638888888887</c:v>
                </c:pt>
                <c:pt idx="82">
                  <c:v>39.457638888888887</c:v>
                </c:pt>
                <c:pt idx="83">
                  <c:v>39.457638888888887</c:v>
                </c:pt>
                <c:pt idx="84">
                  <c:v>39.457638888888887</c:v>
                </c:pt>
                <c:pt idx="85">
                  <c:v>39.457638888888887</c:v>
                </c:pt>
                <c:pt idx="86">
                  <c:v>39.457638888888887</c:v>
                </c:pt>
                <c:pt idx="87">
                  <c:v>39.457638888888887</c:v>
                </c:pt>
                <c:pt idx="88">
                  <c:v>39.457638888888887</c:v>
                </c:pt>
                <c:pt idx="89">
                  <c:v>39.457638888888887</c:v>
                </c:pt>
                <c:pt idx="90">
                  <c:v>39.457638888888887</c:v>
                </c:pt>
                <c:pt idx="91">
                  <c:v>39.457638888888887</c:v>
                </c:pt>
                <c:pt idx="92">
                  <c:v>39.457638888888887</c:v>
                </c:pt>
                <c:pt idx="93">
                  <c:v>39.457638888888887</c:v>
                </c:pt>
                <c:pt idx="94">
                  <c:v>39.457638888888887</c:v>
                </c:pt>
                <c:pt idx="95">
                  <c:v>39.457638888888887</c:v>
                </c:pt>
                <c:pt idx="96">
                  <c:v>39.457638888888887</c:v>
                </c:pt>
                <c:pt idx="97">
                  <c:v>39.457638888888887</c:v>
                </c:pt>
                <c:pt idx="98">
                  <c:v>39.457638888888887</c:v>
                </c:pt>
                <c:pt idx="99">
                  <c:v>39.457638888888887</c:v>
                </c:pt>
                <c:pt idx="100">
                  <c:v>39.457638888888887</c:v>
                </c:pt>
                <c:pt idx="101">
                  <c:v>39.457638888888887</c:v>
                </c:pt>
                <c:pt idx="102">
                  <c:v>39.457638888888887</c:v>
                </c:pt>
                <c:pt idx="103">
                  <c:v>39.457638888888887</c:v>
                </c:pt>
                <c:pt idx="104">
                  <c:v>39.457638888888887</c:v>
                </c:pt>
                <c:pt idx="105">
                  <c:v>39.457638888888887</c:v>
                </c:pt>
                <c:pt idx="106">
                  <c:v>39.457638888888887</c:v>
                </c:pt>
                <c:pt idx="107">
                  <c:v>39.457638888888887</c:v>
                </c:pt>
                <c:pt idx="108">
                  <c:v>39.457638888888887</c:v>
                </c:pt>
                <c:pt idx="109">
                  <c:v>39.457638888888887</c:v>
                </c:pt>
                <c:pt idx="110">
                  <c:v>39.457638888888887</c:v>
                </c:pt>
                <c:pt idx="111">
                  <c:v>39.457638888888887</c:v>
                </c:pt>
                <c:pt idx="112">
                  <c:v>39.457638888888887</c:v>
                </c:pt>
                <c:pt idx="113">
                  <c:v>39.457638888888887</c:v>
                </c:pt>
                <c:pt idx="114">
                  <c:v>39.457638888888887</c:v>
                </c:pt>
                <c:pt idx="115">
                  <c:v>39.457638888888887</c:v>
                </c:pt>
                <c:pt idx="116">
                  <c:v>39.457638888888887</c:v>
                </c:pt>
                <c:pt idx="117">
                  <c:v>39.457638888888887</c:v>
                </c:pt>
                <c:pt idx="118">
                  <c:v>39.457638888888887</c:v>
                </c:pt>
                <c:pt idx="119">
                  <c:v>39.457638888888887</c:v>
                </c:pt>
                <c:pt idx="120">
                  <c:v>39.457638888888887</c:v>
                </c:pt>
                <c:pt idx="121">
                  <c:v>39.457638888888887</c:v>
                </c:pt>
                <c:pt idx="122">
                  <c:v>39.457638888888887</c:v>
                </c:pt>
                <c:pt idx="123">
                  <c:v>39.457638888888887</c:v>
                </c:pt>
                <c:pt idx="124">
                  <c:v>39.457638888888887</c:v>
                </c:pt>
                <c:pt idx="125">
                  <c:v>39.457638888888887</c:v>
                </c:pt>
                <c:pt idx="126">
                  <c:v>39.457638888888887</c:v>
                </c:pt>
                <c:pt idx="127">
                  <c:v>39.457638888888887</c:v>
                </c:pt>
                <c:pt idx="128">
                  <c:v>39.457638888888887</c:v>
                </c:pt>
                <c:pt idx="129">
                  <c:v>39.457638888888887</c:v>
                </c:pt>
                <c:pt idx="130">
                  <c:v>39.457638888888887</c:v>
                </c:pt>
                <c:pt idx="131">
                  <c:v>39.457638888888887</c:v>
                </c:pt>
                <c:pt idx="132">
                  <c:v>39.457638888888887</c:v>
                </c:pt>
                <c:pt idx="133">
                  <c:v>39.457638888888887</c:v>
                </c:pt>
                <c:pt idx="134">
                  <c:v>39.457638888888887</c:v>
                </c:pt>
                <c:pt idx="135">
                  <c:v>39.457638888888887</c:v>
                </c:pt>
                <c:pt idx="136">
                  <c:v>39.457638888888887</c:v>
                </c:pt>
                <c:pt idx="137">
                  <c:v>39.457638888888887</c:v>
                </c:pt>
                <c:pt idx="138">
                  <c:v>39.457638888888887</c:v>
                </c:pt>
                <c:pt idx="139">
                  <c:v>39.457638888888887</c:v>
                </c:pt>
                <c:pt idx="140">
                  <c:v>39.457638888888887</c:v>
                </c:pt>
                <c:pt idx="141">
                  <c:v>39.457638888888887</c:v>
                </c:pt>
                <c:pt idx="142">
                  <c:v>39.457638888888887</c:v>
                </c:pt>
                <c:pt idx="143">
                  <c:v>39.457638888888887</c:v>
                </c:pt>
                <c:pt idx="144">
                  <c:v>39.457638888888887</c:v>
                </c:pt>
                <c:pt idx="145">
                  <c:v>39.457638888888887</c:v>
                </c:pt>
                <c:pt idx="146">
                  <c:v>39.457638888888887</c:v>
                </c:pt>
                <c:pt idx="147">
                  <c:v>39.457638888888887</c:v>
                </c:pt>
                <c:pt idx="148">
                  <c:v>39.457638888888887</c:v>
                </c:pt>
                <c:pt idx="149">
                  <c:v>39.457638888888887</c:v>
                </c:pt>
                <c:pt idx="150">
                  <c:v>39.457638888888887</c:v>
                </c:pt>
                <c:pt idx="151">
                  <c:v>39.457638888888887</c:v>
                </c:pt>
                <c:pt idx="152">
                  <c:v>39.457638888888887</c:v>
                </c:pt>
                <c:pt idx="153">
                  <c:v>39.457638888888887</c:v>
                </c:pt>
                <c:pt idx="154">
                  <c:v>39.457638888888887</c:v>
                </c:pt>
                <c:pt idx="155">
                  <c:v>39.457638888888887</c:v>
                </c:pt>
                <c:pt idx="156">
                  <c:v>39.457638888888887</c:v>
                </c:pt>
                <c:pt idx="157">
                  <c:v>39.457638888888887</c:v>
                </c:pt>
                <c:pt idx="158">
                  <c:v>39.457638888888887</c:v>
                </c:pt>
                <c:pt idx="159">
                  <c:v>39.457638888888887</c:v>
                </c:pt>
                <c:pt idx="160">
                  <c:v>39.457638888888887</c:v>
                </c:pt>
                <c:pt idx="161">
                  <c:v>39.457638888888887</c:v>
                </c:pt>
                <c:pt idx="162">
                  <c:v>39.457638888888887</c:v>
                </c:pt>
                <c:pt idx="163">
                  <c:v>39.457638888888887</c:v>
                </c:pt>
                <c:pt idx="164">
                  <c:v>39.457638888888887</c:v>
                </c:pt>
                <c:pt idx="165">
                  <c:v>39.457638888888887</c:v>
                </c:pt>
                <c:pt idx="166">
                  <c:v>39.457638888888887</c:v>
                </c:pt>
                <c:pt idx="167">
                  <c:v>39.457638888888887</c:v>
                </c:pt>
                <c:pt idx="168">
                  <c:v>39.457638888888887</c:v>
                </c:pt>
                <c:pt idx="169">
                  <c:v>39.457638888888887</c:v>
                </c:pt>
                <c:pt idx="170">
                  <c:v>39.457638888888887</c:v>
                </c:pt>
                <c:pt idx="171">
                  <c:v>39.457638888888887</c:v>
                </c:pt>
                <c:pt idx="172">
                  <c:v>39.457638888888887</c:v>
                </c:pt>
                <c:pt idx="173">
                  <c:v>39.457638888888887</c:v>
                </c:pt>
                <c:pt idx="174">
                  <c:v>39.457638888888887</c:v>
                </c:pt>
                <c:pt idx="175">
                  <c:v>39.457638888888887</c:v>
                </c:pt>
                <c:pt idx="176">
                  <c:v>39.457638888888887</c:v>
                </c:pt>
                <c:pt idx="177">
                  <c:v>39.457638888888887</c:v>
                </c:pt>
                <c:pt idx="178">
                  <c:v>39.457638888888887</c:v>
                </c:pt>
                <c:pt idx="179">
                  <c:v>39.457638888888887</c:v>
                </c:pt>
                <c:pt idx="180">
                  <c:v>39.457638888888887</c:v>
                </c:pt>
                <c:pt idx="181">
                  <c:v>39.457638888888887</c:v>
                </c:pt>
                <c:pt idx="182">
                  <c:v>39.457638888888887</c:v>
                </c:pt>
                <c:pt idx="183">
                  <c:v>39.457638888888887</c:v>
                </c:pt>
                <c:pt idx="184">
                  <c:v>39.457638888888887</c:v>
                </c:pt>
                <c:pt idx="185">
                  <c:v>39.457638888888887</c:v>
                </c:pt>
                <c:pt idx="186">
                  <c:v>39.457638888888887</c:v>
                </c:pt>
                <c:pt idx="187">
                  <c:v>39.457638888888887</c:v>
                </c:pt>
                <c:pt idx="188">
                  <c:v>39.457638888888887</c:v>
                </c:pt>
                <c:pt idx="189">
                  <c:v>39.457638888888887</c:v>
                </c:pt>
                <c:pt idx="190">
                  <c:v>39.457638888888887</c:v>
                </c:pt>
                <c:pt idx="191">
                  <c:v>39.457638888888887</c:v>
                </c:pt>
                <c:pt idx="192">
                  <c:v>39.457638888888887</c:v>
                </c:pt>
                <c:pt idx="193">
                  <c:v>39.457638888888887</c:v>
                </c:pt>
                <c:pt idx="194">
                  <c:v>39.457638888888887</c:v>
                </c:pt>
                <c:pt idx="195">
                  <c:v>39.457638888888887</c:v>
                </c:pt>
                <c:pt idx="196">
                  <c:v>39.457638888888887</c:v>
                </c:pt>
                <c:pt idx="197">
                  <c:v>39.457638888888887</c:v>
                </c:pt>
                <c:pt idx="198">
                  <c:v>39.457638888888887</c:v>
                </c:pt>
                <c:pt idx="199">
                  <c:v>39.457638888888887</c:v>
                </c:pt>
                <c:pt idx="200">
                  <c:v>39.457638888888887</c:v>
                </c:pt>
                <c:pt idx="201">
                  <c:v>39.457638888888887</c:v>
                </c:pt>
                <c:pt idx="202">
                  <c:v>39.457638888888887</c:v>
                </c:pt>
                <c:pt idx="203">
                  <c:v>39.457638888888887</c:v>
                </c:pt>
                <c:pt idx="204">
                  <c:v>39.457638888888887</c:v>
                </c:pt>
                <c:pt idx="205">
                  <c:v>39.457638888888887</c:v>
                </c:pt>
                <c:pt idx="206">
                  <c:v>39.457638888888887</c:v>
                </c:pt>
                <c:pt idx="207">
                  <c:v>39.457638888888887</c:v>
                </c:pt>
                <c:pt idx="208">
                  <c:v>39.457638888888887</c:v>
                </c:pt>
                <c:pt idx="209">
                  <c:v>39.457638888888887</c:v>
                </c:pt>
                <c:pt idx="210">
                  <c:v>39.457638888888887</c:v>
                </c:pt>
                <c:pt idx="211">
                  <c:v>39.457638888888887</c:v>
                </c:pt>
                <c:pt idx="212">
                  <c:v>39.457638888888887</c:v>
                </c:pt>
                <c:pt idx="213">
                  <c:v>39.457638888888887</c:v>
                </c:pt>
                <c:pt idx="214">
                  <c:v>39.457638888888887</c:v>
                </c:pt>
                <c:pt idx="215">
                  <c:v>39.457638888888887</c:v>
                </c:pt>
                <c:pt idx="216">
                  <c:v>39.457638888888887</c:v>
                </c:pt>
                <c:pt idx="217">
                  <c:v>39.457638888888887</c:v>
                </c:pt>
                <c:pt idx="218">
                  <c:v>39.457638888888887</c:v>
                </c:pt>
                <c:pt idx="219">
                  <c:v>39.457638888888887</c:v>
                </c:pt>
                <c:pt idx="220">
                  <c:v>39.457638888888887</c:v>
                </c:pt>
                <c:pt idx="221">
                  <c:v>39.457638888888887</c:v>
                </c:pt>
                <c:pt idx="222">
                  <c:v>39.457638888888887</c:v>
                </c:pt>
                <c:pt idx="223">
                  <c:v>39.457638888888887</c:v>
                </c:pt>
                <c:pt idx="224">
                  <c:v>39.457638888888887</c:v>
                </c:pt>
                <c:pt idx="225">
                  <c:v>39.457638888888887</c:v>
                </c:pt>
                <c:pt idx="226">
                  <c:v>39.457638888888887</c:v>
                </c:pt>
                <c:pt idx="227">
                  <c:v>39.457638888888887</c:v>
                </c:pt>
                <c:pt idx="228">
                  <c:v>39.457638888888887</c:v>
                </c:pt>
                <c:pt idx="229">
                  <c:v>39.457638888888887</c:v>
                </c:pt>
                <c:pt idx="230">
                  <c:v>39.457638888888887</c:v>
                </c:pt>
                <c:pt idx="231">
                  <c:v>39.457638888888887</c:v>
                </c:pt>
                <c:pt idx="232">
                  <c:v>39.457638888888887</c:v>
                </c:pt>
                <c:pt idx="233">
                  <c:v>39.457638888888887</c:v>
                </c:pt>
                <c:pt idx="234">
                  <c:v>39.457638888888887</c:v>
                </c:pt>
                <c:pt idx="235">
                  <c:v>39.457638888888887</c:v>
                </c:pt>
                <c:pt idx="236">
                  <c:v>39.457638888888887</c:v>
                </c:pt>
                <c:pt idx="237">
                  <c:v>39.457638888888887</c:v>
                </c:pt>
                <c:pt idx="238">
                  <c:v>39.457638888888887</c:v>
                </c:pt>
                <c:pt idx="239">
                  <c:v>39.457638888888887</c:v>
                </c:pt>
                <c:pt idx="240">
                  <c:v>39.457638888888887</c:v>
                </c:pt>
                <c:pt idx="241">
                  <c:v>39.457638888888887</c:v>
                </c:pt>
                <c:pt idx="242">
                  <c:v>39.457638888888887</c:v>
                </c:pt>
                <c:pt idx="243">
                  <c:v>39.457638888888887</c:v>
                </c:pt>
                <c:pt idx="244">
                  <c:v>39.457638888888887</c:v>
                </c:pt>
                <c:pt idx="245">
                  <c:v>39.457638888888887</c:v>
                </c:pt>
                <c:pt idx="246">
                  <c:v>39.457638888888887</c:v>
                </c:pt>
                <c:pt idx="247">
                  <c:v>39.457638888888887</c:v>
                </c:pt>
                <c:pt idx="248">
                  <c:v>39.457638888888887</c:v>
                </c:pt>
                <c:pt idx="249">
                  <c:v>39.457638888888887</c:v>
                </c:pt>
                <c:pt idx="250">
                  <c:v>39.457638888888887</c:v>
                </c:pt>
                <c:pt idx="251">
                  <c:v>39.457638888888887</c:v>
                </c:pt>
                <c:pt idx="252">
                  <c:v>39.457638888888887</c:v>
                </c:pt>
                <c:pt idx="253">
                  <c:v>39.457638888888887</c:v>
                </c:pt>
                <c:pt idx="254">
                  <c:v>39.457638888888887</c:v>
                </c:pt>
                <c:pt idx="255">
                  <c:v>39.457638888888887</c:v>
                </c:pt>
                <c:pt idx="256">
                  <c:v>39.457638888888887</c:v>
                </c:pt>
                <c:pt idx="257">
                  <c:v>39.457638888888887</c:v>
                </c:pt>
                <c:pt idx="258">
                  <c:v>39.457638888888887</c:v>
                </c:pt>
                <c:pt idx="259">
                  <c:v>39.457638888888887</c:v>
                </c:pt>
                <c:pt idx="260">
                  <c:v>39.457638888888887</c:v>
                </c:pt>
                <c:pt idx="261">
                  <c:v>39.457638888888887</c:v>
                </c:pt>
                <c:pt idx="262">
                  <c:v>39.457638888888887</c:v>
                </c:pt>
                <c:pt idx="263">
                  <c:v>39.457638888888887</c:v>
                </c:pt>
                <c:pt idx="264">
                  <c:v>39.457638888888887</c:v>
                </c:pt>
                <c:pt idx="265">
                  <c:v>39.457638888888887</c:v>
                </c:pt>
                <c:pt idx="266">
                  <c:v>39.457638888888887</c:v>
                </c:pt>
                <c:pt idx="267">
                  <c:v>39.457638888888887</c:v>
                </c:pt>
                <c:pt idx="268">
                  <c:v>39.457638888888887</c:v>
                </c:pt>
                <c:pt idx="269">
                  <c:v>39.457638888888887</c:v>
                </c:pt>
                <c:pt idx="270">
                  <c:v>39.457638888888887</c:v>
                </c:pt>
                <c:pt idx="271">
                  <c:v>39.457638888888887</c:v>
                </c:pt>
                <c:pt idx="272">
                  <c:v>39.457638888888887</c:v>
                </c:pt>
                <c:pt idx="273">
                  <c:v>39.457638888888887</c:v>
                </c:pt>
                <c:pt idx="274">
                  <c:v>39.457638888888887</c:v>
                </c:pt>
                <c:pt idx="275">
                  <c:v>39.457638888888887</c:v>
                </c:pt>
                <c:pt idx="276">
                  <c:v>39.457638888888887</c:v>
                </c:pt>
                <c:pt idx="277">
                  <c:v>39.457638888888887</c:v>
                </c:pt>
                <c:pt idx="278">
                  <c:v>39.457638888888887</c:v>
                </c:pt>
                <c:pt idx="279">
                  <c:v>39.457638888888887</c:v>
                </c:pt>
                <c:pt idx="280">
                  <c:v>39.457638888888887</c:v>
                </c:pt>
                <c:pt idx="281">
                  <c:v>39.457638888888887</c:v>
                </c:pt>
                <c:pt idx="282">
                  <c:v>39.457638888888887</c:v>
                </c:pt>
                <c:pt idx="283">
                  <c:v>39.457638888888887</c:v>
                </c:pt>
                <c:pt idx="284">
                  <c:v>39.457638888888887</c:v>
                </c:pt>
                <c:pt idx="285">
                  <c:v>39.457638888888887</c:v>
                </c:pt>
                <c:pt idx="286">
                  <c:v>39.457638888888887</c:v>
                </c:pt>
                <c:pt idx="287">
                  <c:v>39.457638888888887</c:v>
                </c:pt>
                <c:pt idx="288">
                  <c:v>39.457638888888887</c:v>
                </c:pt>
                <c:pt idx="289">
                  <c:v>39.457638888888887</c:v>
                </c:pt>
                <c:pt idx="290">
                  <c:v>39.457638888888887</c:v>
                </c:pt>
                <c:pt idx="291">
                  <c:v>39.457638888888887</c:v>
                </c:pt>
                <c:pt idx="292">
                  <c:v>39.457638888888887</c:v>
                </c:pt>
                <c:pt idx="293">
                  <c:v>39.457638888888887</c:v>
                </c:pt>
                <c:pt idx="294">
                  <c:v>39.457638888888887</c:v>
                </c:pt>
                <c:pt idx="295">
                  <c:v>39.457638888888887</c:v>
                </c:pt>
                <c:pt idx="296">
                  <c:v>39.457638888888887</c:v>
                </c:pt>
                <c:pt idx="297">
                  <c:v>39.457638888888887</c:v>
                </c:pt>
                <c:pt idx="298">
                  <c:v>39.457638888888887</c:v>
                </c:pt>
                <c:pt idx="299">
                  <c:v>39.457638888888887</c:v>
                </c:pt>
                <c:pt idx="300">
                  <c:v>39.457638888888887</c:v>
                </c:pt>
                <c:pt idx="301">
                  <c:v>39.457638888888887</c:v>
                </c:pt>
                <c:pt idx="302">
                  <c:v>39.457638888888887</c:v>
                </c:pt>
                <c:pt idx="303">
                  <c:v>39.457638888888887</c:v>
                </c:pt>
                <c:pt idx="304">
                  <c:v>39.457638888888887</c:v>
                </c:pt>
                <c:pt idx="305">
                  <c:v>39.457638888888887</c:v>
                </c:pt>
                <c:pt idx="306">
                  <c:v>39.457638888888887</c:v>
                </c:pt>
                <c:pt idx="307">
                  <c:v>39.457638888888887</c:v>
                </c:pt>
                <c:pt idx="308">
                  <c:v>39.457638888888887</c:v>
                </c:pt>
                <c:pt idx="309">
                  <c:v>39.457638888888887</c:v>
                </c:pt>
                <c:pt idx="310">
                  <c:v>39.457638888888887</c:v>
                </c:pt>
                <c:pt idx="311">
                  <c:v>39.457638888888887</c:v>
                </c:pt>
                <c:pt idx="312">
                  <c:v>39.457638888888887</c:v>
                </c:pt>
                <c:pt idx="313">
                  <c:v>39.457638888888887</c:v>
                </c:pt>
                <c:pt idx="314">
                  <c:v>39.457638888888887</c:v>
                </c:pt>
                <c:pt idx="315">
                  <c:v>39.457638888888887</c:v>
                </c:pt>
                <c:pt idx="316">
                  <c:v>39.457638888888887</c:v>
                </c:pt>
                <c:pt idx="317">
                  <c:v>39.457638888888887</c:v>
                </c:pt>
                <c:pt idx="318">
                  <c:v>39.457638888888887</c:v>
                </c:pt>
                <c:pt idx="319">
                  <c:v>39.457638888888887</c:v>
                </c:pt>
                <c:pt idx="320">
                  <c:v>39.457638888888887</c:v>
                </c:pt>
                <c:pt idx="321">
                  <c:v>39.457638888888887</c:v>
                </c:pt>
                <c:pt idx="322">
                  <c:v>39.457638888888887</c:v>
                </c:pt>
                <c:pt idx="323">
                  <c:v>39.457638888888887</c:v>
                </c:pt>
                <c:pt idx="324">
                  <c:v>39.457638888888887</c:v>
                </c:pt>
                <c:pt idx="325">
                  <c:v>39.457638888888887</c:v>
                </c:pt>
                <c:pt idx="326">
                  <c:v>39.457638888888887</c:v>
                </c:pt>
                <c:pt idx="327">
                  <c:v>39.457638888888887</c:v>
                </c:pt>
                <c:pt idx="328">
                  <c:v>39.457638888888887</c:v>
                </c:pt>
                <c:pt idx="329">
                  <c:v>39.457638888888887</c:v>
                </c:pt>
                <c:pt idx="330">
                  <c:v>39.457638888888887</c:v>
                </c:pt>
                <c:pt idx="331">
                  <c:v>39.457638888888887</c:v>
                </c:pt>
                <c:pt idx="332">
                  <c:v>39.457638888888887</c:v>
                </c:pt>
                <c:pt idx="333">
                  <c:v>39.457638888888887</c:v>
                </c:pt>
                <c:pt idx="334">
                  <c:v>39.457638888888887</c:v>
                </c:pt>
                <c:pt idx="335">
                  <c:v>39.457638888888887</c:v>
                </c:pt>
                <c:pt idx="336">
                  <c:v>39.457638888888887</c:v>
                </c:pt>
                <c:pt idx="337">
                  <c:v>39.457638888888887</c:v>
                </c:pt>
                <c:pt idx="338">
                  <c:v>39.457638888888887</c:v>
                </c:pt>
                <c:pt idx="339">
                  <c:v>39.457638888888887</c:v>
                </c:pt>
                <c:pt idx="340">
                  <c:v>39.457638888888887</c:v>
                </c:pt>
                <c:pt idx="341">
                  <c:v>39.457638888888887</c:v>
                </c:pt>
                <c:pt idx="342">
                  <c:v>39.457638888888887</c:v>
                </c:pt>
                <c:pt idx="343">
                  <c:v>39.457638888888887</c:v>
                </c:pt>
                <c:pt idx="344">
                  <c:v>39.457638888888887</c:v>
                </c:pt>
                <c:pt idx="345">
                  <c:v>39.457638888888887</c:v>
                </c:pt>
                <c:pt idx="346">
                  <c:v>39.457638888888887</c:v>
                </c:pt>
                <c:pt idx="347">
                  <c:v>39.457638888888887</c:v>
                </c:pt>
                <c:pt idx="348">
                  <c:v>39.457638888888887</c:v>
                </c:pt>
                <c:pt idx="349">
                  <c:v>39.457638888888887</c:v>
                </c:pt>
                <c:pt idx="350">
                  <c:v>39.457638888888887</c:v>
                </c:pt>
                <c:pt idx="351">
                  <c:v>39.457638888888887</c:v>
                </c:pt>
                <c:pt idx="352">
                  <c:v>39.457638888888887</c:v>
                </c:pt>
                <c:pt idx="353">
                  <c:v>39.457638888888887</c:v>
                </c:pt>
                <c:pt idx="354">
                  <c:v>39.457638888888887</c:v>
                </c:pt>
                <c:pt idx="355">
                  <c:v>39.457638888888887</c:v>
                </c:pt>
                <c:pt idx="356">
                  <c:v>39.457638888888887</c:v>
                </c:pt>
                <c:pt idx="357">
                  <c:v>39.457638888888887</c:v>
                </c:pt>
                <c:pt idx="358">
                  <c:v>39.457638888888887</c:v>
                </c:pt>
                <c:pt idx="359">
                  <c:v>39.457638888888887</c:v>
                </c:pt>
                <c:pt idx="360">
                  <c:v>39.457638888888887</c:v>
                </c:pt>
                <c:pt idx="361">
                  <c:v>39.457638888888887</c:v>
                </c:pt>
                <c:pt idx="362">
                  <c:v>39.457638888888887</c:v>
                </c:pt>
                <c:pt idx="363">
                  <c:v>39.457638888888887</c:v>
                </c:pt>
                <c:pt idx="364">
                  <c:v>39.457638888888887</c:v>
                </c:pt>
                <c:pt idx="365">
                  <c:v>39.457638888888887</c:v>
                </c:pt>
                <c:pt idx="366">
                  <c:v>39.457638888888887</c:v>
                </c:pt>
                <c:pt idx="367">
                  <c:v>39.457638888888887</c:v>
                </c:pt>
                <c:pt idx="368">
                  <c:v>39.457638888888887</c:v>
                </c:pt>
                <c:pt idx="369">
                  <c:v>39.457638888888887</c:v>
                </c:pt>
                <c:pt idx="370">
                  <c:v>39.457638888888887</c:v>
                </c:pt>
                <c:pt idx="371">
                  <c:v>39.457638888888887</c:v>
                </c:pt>
                <c:pt idx="372">
                  <c:v>39.457638888888887</c:v>
                </c:pt>
                <c:pt idx="373">
                  <c:v>39.457638888888887</c:v>
                </c:pt>
                <c:pt idx="374">
                  <c:v>39.457638888888887</c:v>
                </c:pt>
                <c:pt idx="375">
                  <c:v>39.457638888888887</c:v>
                </c:pt>
                <c:pt idx="376">
                  <c:v>39.457638888888887</c:v>
                </c:pt>
                <c:pt idx="377">
                  <c:v>39.457638888888887</c:v>
                </c:pt>
                <c:pt idx="378">
                  <c:v>39.457638888888887</c:v>
                </c:pt>
                <c:pt idx="379">
                  <c:v>39.457638888888887</c:v>
                </c:pt>
                <c:pt idx="380">
                  <c:v>39.457638888888887</c:v>
                </c:pt>
                <c:pt idx="381">
                  <c:v>39.457638888888887</c:v>
                </c:pt>
                <c:pt idx="382">
                  <c:v>39.457638888888887</c:v>
                </c:pt>
                <c:pt idx="383">
                  <c:v>39.457638888888887</c:v>
                </c:pt>
                <c:pt idx="384">
                  <c:v>39.457638888888887</c:v>
                </c:pt>
                <c:pt idx="385">
                  <c:v>39.457638888888887</c:v>
                </c:pt>
                <c:pt idx="386">
                  <c:v>39.457638888888887</c:v>
                </c:pt>
                <c:pt idx="387">
                  <c:v>39.457638888888887</c:v>
                </c:pt>
                <c:pt idx="388">
                  <c:v>39.457638888888887</c:v>
                </c:pt>
                <c:pt idx="389">
                  <c:v>39.457638888888887</c:v>
                </c:pt>
                <c:pt idx="390">
                  <c:v>39.457638888888887</c:v>
                </c:pt>
                <c:pt idx="391">
                  <c:v>39.457638888888887</c:v>
                </c:pt>
                <c:pt idx="392">
                  <c:v>39.457638888888887</c:v>
                </c:pt>
                <c:pt idx="393">
                  <c:v>39.457638888888887</c:v>
                </c:pt>
                <c:pt idx="394">
                  <c:v>39.457638888888887</c:v>
                </c:pt>
                <c:pt idx="395">
                  <c:v>39.457638888888887</c:v>
                </c:pt>
                <c:pt idx="396">
                  <c:v>39.457638888888887</c:v>
                </c:pt>
                <c:pt idx="397">
                  <c:v>39.457638888888887</c:v>
                </c:pt>
                <c:pt idx="398">
                  <c:v>39.457638888888887</c:v>
                </c:pt>
                <c:pt idx="399">
                  <c:v>39.457638888888887</c:v>
                </c:pt>
                <c:pt idx="400">
                  <c:v>39.457638888888887</c:v>
                </c:pt>
                <c:pt idx="401">
                  <c:v>39.457638888888887</c:v>
                </c:pt>
                <c:pt idx="402">
                  <c:v>39.457638888888887</c:v>
                </c:pt>
                <c:pt idx="403">
                  <c:v>39.457638888888887</c:v>
                </c:pt>
                <c:pt idx="404">
                  <c:v>39.457638888888887</c:v>
                </c:pt>
                <c:pt idx="405">
                  <c:v>39.457638888888887</c:v>
                </c:pt>
                <c:pt idx="406">
                  <c:v>39.457638888888887</c:v>
                </c:pt>
                <c:pt idx="407">
                  <c:v>39.457638888888887</c:v>
                </c:pt>
                <c:pt idx="408">
                  <c:v>39.457638888888887</c:v>
                </c:pt>
                <c:pt idx="409">
                  <c:v>39.457638888888887</c:v>
                </c:pt>
                <c:pt idx="410">
                  <c:v>39.457638888888887</c:v>
                </c:pt>
                <c:pt idx="411">
                  <c:v>39.457638888888887</c:v>
                </c:pt>
                <c:pt idx="412">
                  <c:v>39.457638888888887</c:v>
                </c:pt>
                <c:pt idx="413">
                  <c:v>39.457638888888887</c:v>
                </c:pt>
                <c:pt idx="414">
                  <c:v>39.457638888888887</c:v>
                </c:pt>
                <c:pt idx="415">
                  <c:v>39.457638888888887</c:v>
                </c:pt>
                <c:pt idx="416">
                  <c:v>39.457638888888887</c:v>
                </c:pt>
                <c:pt idx="417">
                  <c:v>39.457638888888887</c:v>
                </c:pt>
                <c:pt idx="418">
                  <c:v>39.457638888888887</c:v>
                </c:pt>
                <c:pt idx="419">
                  <c:v>39.457638888888887</c:v>
                </c:pt>
                <c:pt idx="420">
                  <c:v>39.457638888888887</c:v>
                </c:pt>
                <c:pt idx="421">
                  <c:v>39.457638888888887</c:v>
                </c:pt>
                <c:pt idx="422">
                  <c:v>39.457638888888887</c:v>
                </c:pt>
                <c:pt idx="423">
                  <c:v>39.457638888888887</c:v>
                </c:pt>
                <c:pt idx="424">
                  <c:v>39.457638888888887</c:v>
                </c:pt>
                <c:pt idx="425">
                  <c:v>39.457638888888887</c:v>
                </c:pt>
                <c:pt idx="426">
                  <c:v>39.457638888888887</c:v>
                </c:pt>
                <c:pt idx="427">
                  <c:v>39.457638888888887</c:v>
                </c:pt>
                <c:pt idx="428">
                  <c:v>39.457638888888887</c:v>
                </c:pt>
                <c:pt idx="429">
                  <c:v>39.457638888888887</c:v>
                </c:pt>
                <c:pt idx="430">
                  <c:v>39.457638888888887</c:v>
                </c:pt>
                <c:pt idx="431">
                  <c:v>39.457638888888887</c:v>
                </c:pt>
                <c:pt idx="432">
                  <c:v>39.457638888888887</c:v>
                </c:pt>
                <c:pt idx="433">
                  <c:v>39.457638888888887</c:v>
                </c:pt>
                <c:pt idx="434">
                  <c:v>39.457638888888887</c:v>
                </c:pt>
                <c:pt idx="435">
                  <c:v>39.457638888888887</c:v>
                </c:pt>
                <c:pt idx="436">
                  <c:v>39.457638888888887</c:v>
                </c:pt>
                <c:pt idx="437">
                  <c:v>39.457638888888887</c:v>
                </c:pt>
                <c:pt idx="438">
                  <c:v>39.457638888888887</c:v>
                </c:pt>
                <c:pt idx="439">
                  <c:v>39.457638888888887</c:v>
                </c:pt>
                <c:pt idx="440">
                  <c:v>39.457638888888887</c:v>
                </c:pt>
                <c:pt idx="441">
                  <c:v>39.457638888888887</c:v>
                </c:pt>
                <c:pt idx="442">
                  <c:v>39.457638888888887</c:v>
                </c:pt>
                <c:pt idx="443">
                  <c:v>39.457638888888887</c:v>
                </c:pt>
                <c:pt idx="444">
                  <c:v>39.457638888888887</c:v>
                </c:pt>
                <c:pt idx="445">
                  <c:v>39.457638888888887</c:v>
                </c:pt>
                <c:pt idx="446">
                  <c:v>39.457638888888887</c:v>
                </c:pt>
                <c:pt idx="447">
                  <c:v>39.457638888888887</c:v>
                </c:pt>
                <c:pt idx="448">
                  <c:v>39.457638888888887</c:v>
                </c:pt>
                <c:pt idx="449">
                  <c:v>39.457638888888887</c:v>
                </c:pt>
                <c:pt idx="450">
                  <c:v>39.457638888888887</c:v>
                </c:pt>
                <c:pt idx="451">
                  <c:v>39.457638888888887</c:v>
                </c:pt>
                <c:pt idx="452">
                  <c:v>39.457638888888887</c:v>
                </c:pt>
                <c:pt idx="453">
                  <c:v>39.457638888888887</c:v>
                </c:pt>
                <c:pt idx="454">
                  <c:v>39.457638888888887</c:v>
                </c:pt>
                <c:pt idx="455">
                  <c:v>39.457638888888887</c:v>
                </c:pt>
                <c:pt idx="456">
                  <c:v>39.457638888888887</c:v>
                </c:pt>
                <c:pt idx="457">
                  <c:v>39.457638888888887</c:v>
                </c:pt>
                <c:pt idx="458">
                  <c:v>39.457638888888887</c:v>
                </c:pt>
                <c:pt idx="459">
                  <c:v>39.457638888888887</c:v>
                </c:pt>
                <c:pt idx="460">
                  <c:v>39.457638888888887</c:v>
                </c:pt>
                <c:pt idx="461">
                  <c:v>39.457638888888887</c:v>
                </c:pt>
                <c:pt idx="462">
                  <c:v>39.457638888888887</c:v>
                </c:pt>
                <c:pt idx="463">
                  <c:v>39.457638888888887</c:v>
                </c:pt>
                <c:pt idx="464">
                  <c:v>39.457638888888887</c:v>
                </c:pt>
                <c:pt idx="465">
                  <c:v>39.457638888888887</c:v>
                </c:pt>
                <c:pt idx="466">
                  <c:v>39.457638888888887</c:v>
                </c:pt>
                <c:pt idx="467">
                  <c:v>39.457638888888887</c:v>
                </c:pt>
                <c:pt idx="468">
                  <c:v>39.457638888888887</c:v>
                </c:pt>
                <c:pt idx="469">
                  <c:v>39.457638888888887</c:v>
                </c:pt>
                <c:pt idx="470">
                  <c:v>39.457638888888887</c:v>
                </c:pt>
                <c:pt idx="471">
                  <c:v>39.457638888888887</c:v>
                </c:pt>
                <c:pt idx="472">
                  <c:v>39.457638888888887</c:v>
                </c:pt>
                <c:pt idx="473">
                  <c:v>39.457638888888887</c:v>
                </c:pt>
                <c:pt idx="474">
                  <c:v>39.457638888888887</c:v>
                </c:pt>
                <c:pt idx="475">
                  <c:v>39.457638888888887</c:v>
                </c:pt>
                <c:pt idx="476">
                  <c:v>39.457638888888887</c:v>
                </c:pt>
                <c:pt idx="477">
                  <c:v>39.457638888888887</c:v>
                </c:pt>
                <c:pt idx="478">
                  <c:v>39.457638888888887</c:v>
                </c:pt>
                <c:pt idx="479">
                  <c:v>39.457638888888887</c:v>
                </c:pt>
                <c:pt idx="480">
                  <c:v>39.457638888888887</c:v>
                </c:pt>
                <c:pt idx="481">
                  <c:v>39.457638888888887</c:v>
                </c:pt>
                <c:pt idx="482">
                  <c:v>39.457638888888887</c:v>
                </c:pt>
                <c:pt idx="483">
                  <c:v>39.457638888888887</c:v>
                </c:pt>
                <c:pt idx="484">
                  <c:v>39.457638888888887</c:v>
                </c:pt>
                <c:pt idx="485">
                  <c:v>39.457638888888887</c:v>
                </c:pt>
                <c:pt idx="486">
                  <c:v>39.457638888888887</c:v>
                </c:pt>
                <c:pt idx="487">
                  <c:v>39.457638888888887</c:v>
                </c:pt>
                <c:pt idx="488">
                  <c:v>39.457638888888887</c:v>
                </c:pt>
                <c:pt idx="489">
                  <c:v>39.457638888888887</c:v>
                </c:pt>
                <c:pt idx="490">
                  <c:v>39.457638888888887</c:v>
                </c:pt>
                <c:pt idx="491">
                  <c:v>39.457638888888887</c:v>
                </c:pt>
                <c:pt idx="492">
                  <c:v>39.457638888888887</c:v>
                </c:pt>
                <c:pt idx="493">
                  <c:v>39.457638888888887</c:v>
                </c:pt>
                <c:pt idx="494">
                  <c:v>39.457638888888887</c:v>
                </c:pt>
                <c:pt idx="495">
                  <c:v>39.457638888888887</c:v>
                </c:pt>
                <c:pt idx="496">
                  <c:v>39.457638888888887</c:v>
                </c:pt>
                <c:pt idx="497">
                  <c:v>39.457638888888887</c:v>
                </c:pt>
                <c:pt idx="498">
                  <c:v>39.457638888888887</c:v>
                </c:pt>
                <c:pt idx="499">
                  <c:v>39.457638888888887</c:v>
                </c:pt>
                <c:pt idx="500">
                  <c:v>39.457638888888887</c:v>
                </c:pt>
                <c:pt idx="501">
                  <c:v>39.457638888888887</c:v>
                </c:pt>
                <c:pt idx="502">
                  <c:v>39.457638888888887</c:v>
                </c:pt>
                <c:pt idx="503">
                  <c:v>39.457638888888887</c:v>
                </c:pt>
                <c:pt idx="504">
                  <c:v>39.457638888888887</c:v>
                </c:pt>
                <c:pt idx="505">
                  <c:v>39.457638888888887</c:v>
                </c:pt>
                <c:pt idx="506">
                  <c:v>39.457638888888887</c:v>
                </c:pt>
                <c:pt idx="507">
                  <c:v>39.457638888888887</c:v>
                </c:pt>
                <c:pt idx="508">
                  <c:v>39.457638888888887</c:v>
                </c:pt>
                <c:pt idx="509">
                  <c:v>39.457638888888887</c:v>
                </c:pt>
                <c:pt idx="510">
                  <c:v>39.457638888888887</c:v>
                </c:pt>
                <c:pt idx="511">
                  <c:v>39.457638888888887</c:v>
                </c:pt>
                <c:pt idx="512">
                  <c:v>39.457638888888887</c:v>
                </c:pt>
                <c:pt idx="513">
                  <c:v>39.457638888888887</c:v>
                </c:pt>
                <c:pt idx="514">
                  <c:v>39.457638888888887</c:v>
                </c:pt>
                <c:pt idx="515">
                  <c:v>39.457638888888887</c:v>
                </c:pt>
                <c:pt idx="516">
                  <c:v>39.457638888888887</c:v>
                </c:pt>
                <c:pt idx="517">
                  <c:v>39.457638888888887</c:v>
                </c:pt>
                <c:pt idx="518">
                  <c:v>39.457638888888887</c:v>
                </c:pt>
                <c:pt idx="519">
                  <c:v>39.457638888888887</c:v>
                </c:pt>
                <c:pt idx="520">
                  <c:v>39.457638888888887</c:v>
                </c:pt>
                <c:pt idx="521">
                  <c:v>39.457638888888887</c:v>
                </c:pt>
                <c:pt idx="522">
                  <c:v>39.457638888888887</c:v>
                </c:pt>
                <c:pt idx="523">
                  <c:v>39.457638888888887</c:v>
                </c:pt>
                <c:pt idx="524">
                  <c:v>39.457638888888887</c:v>
                </c:pt>
                <c:pt idx="525">
                  <c:v>39.457638888888887</c:v>
                </c:pt>
                <c:pt idx="526">
                  <c:v>39.457638888888887</c:v>
                </c:pt>
                <c:pt idx="527">
                  <c:v>39.457638888888887</c:v>
                </c:pt>
                <c:pt idx="528">
                  <c:v>39.457638888888887</c:v>
                </c:pt>
                <c:pt idx="529">
                  <c:v>39.457638888888887</c:v>
                </c:pt>
                <c:pt idx="530">
                  <c:v>39.457638888888887</c:v>
                </c:pt>
                <c:pt idx="531">
                  <c:v>39.457638888888887</c:v>
                </c:pt>
                <c:pt idx="532">
                  <c:v>39.457638888888887</c:v>
                </c:pt>
                <c:pt idx="533">
                  <c:v>39.457638888888887</c:v>
                </c:pt>
                <c:pt idx="534">
                  <c:v>39.457638888888887</c:v>
                </c:pt>
                <c:pt idx="535">
                  <c:v>39.457638888888887</c:v>
                </c:pt>
                <c:pt idx="536">
                  <c:v>39.457638888888887</c:v>
                </c:pt>
                <c:pt idx="537">
                  <c:v>39.457638888888887</c:v>
                </c:pt>
                <c:pt idx="538">
                  <c:v>39.457638888888887</c:v>
                </c:pt>
                <c:pt idx="539">
                  <c:v>39.457638888888887</c:v>
                </c:pt>
                <c:pt idx="540">
                  <c:v>39.457638888888887</c:v>
                </c:pt>
                <c:pt idx="541">
                  <c:v>39.457638888888887</c:v>
                </c:pt>
                <c:pt idx="542">
                  <c:v>39.457638888888887</c:v>
                </c:pt>
                <c:pt idx="543">
                  <c:v>39.457638888888887</c:v>
                </c:pt>
                <c:pt idx="544">
                  <c:v>39.457638888888887</c:v>
                </c:pt>
                <c:pt idx="545">
                  <c:v>39.457638888888887</c:v>
                </c:pt>
                <c:pt idx="546">
                  <c:v>39.457638888888887</c:v>
                </c:pt>
                <c:pt idx="547">
                  <c:v>39.457638888888887</c:v>
                </c:pt>
                <c:pt idx="548">
                  <c:v>39.457638888888887</c:v>
                </c:pt>
                <c:pt idx="549">
                  <c:v>39.457638888888887</c:v>
                </c:pt>
                <c:pt idx="550">
                  <c:v>39.457638888888887</c:v>
                </c:pt>
                <c:pt idx="551">
                  <c:v>39.457638888888887</c:v>
                </c:pt>
                <c:pt idx="552">
                  <c:v>39.457638888888887</c:v>
                </c:pt>
                <c:pt idx="553">
                  <c:v>39.457638888888887</c:v>
                </c:pt>
                <c:pt idx="554">
                  <c:v>39.457638888888887</c:v>
                </c:pt>
                <c:pt idx="555">
                  <c:v>39.457638888888887</c:v>
                </c:pt>
                <c:pt idx="556">
                  <c:v>39.457638888888887</c:v>
                </c:pt>
                <c:pt idx="557">
                  <c:v>39.457638888888887</c:v>
                </c:pt>
                <c:pt idx="558">
                  <c:v>39.457638888888887</c:v>
                </c:pt>
                <c:pt idx="559">
                  <c:v>39.457638888888887</c:v>
                </c:pt>
                <c:pt idx="560">
                  <c:v>39.457638888888887</c:v>
                </c:pt>
                <c:pt idx="561">
                  <c:v>39.457638888888887</c:v>
                </c:pt>
                <c:pt idx="562">
                  <c:v>39.457638888888887</c:v>
                </c:pt>
                <c:pt idx="563">
                  <c:v>39.457638888888887</c:v>
                </c:pt>
                <c:pt idx="564">
                  <c:v>39.457638888888887</c:v>
                </c:pt>
                <c:pt idx="565">
                  <c:v>39.457638888888887</c:v>
                </c:pt>
                <c:pt idx="566">
                  <c:v>39.457638888888887</c:v>
                </c:pt>
                <c:pt idx="567">
                  <c:v>39.457638888888887</c:v>
                </c:pt>
                <c:pt idx="568">
                  <c:v>39.457638888888887</c:v>
                </c:pt>
                <c:pt idx="569">
                  <c:v>39.457638888888887</c:v>
                </c:pt>
                <c:pt idx="570">
                  <c:v>39.457638888888887</c:v>
                </c:pt>
                <c:pt idx="571">
                  <c:v>39.457638888888887</c:v>
                </c:pt>
                <c:pt idx="572">
                  <c:v>39.457638888888887</c:v>
                </c:pt>
                <c:pt idx="573">
                  <c:v>39.457638888888887</c:v>
                </c:pt>
                <c:pt idx="574">
                  <c:v>39.457638888888887</c:v>
                </c:pt>
                <c:pt idx="575">
                  <c:v>39.457638888888887</c:v>
                </c:pt>
                <c:pt idx="576">
                  <c:v>39.457638888888887</c:v>
                </c:pt>
                <c:pt idx="577">
                  <c:v>39.457638888888887</c:v>
                </c:pt>
                <c:pt idx="578">
                  <c:v>39.457638888888887</c:v>
                </c:pt>
                <c:pt idx="579">
                  <c:v>39.457638888888887</c:v>
                </c:pt>
                <c:pt idx="580">
                  <c:v>39.457638888888887</c:v>
                </c:pt>
                <c:pt idx="581">
                  <c:v>39.457638888888887</c:v>
                </c:pt>
                <c:pt idx="582">
                  <c:v>39.457638888888887</c:v>
                </c:pt>
                <c:pt idx="583">
                  <c:v>39.457638888888887</c:v>
                </c:pt>
                <c:pt idx="584">
                  <c:v>39.457638888888887</c:v>
                </c:pt>
                <c:pt idx="585">
                  <c:v>39.457638888888887</c:v>
                </c:pt>
                <c:pt idx="586">
                  <c:v>39.457638888888887</c:v>
                </c:pt>
                <c:pt idx="587">
                  <c:v>39.457638888888887</c:v>
                </c:pt>
                <c:pt idx="588">
                  <c:v>39.457638888888887</c:v>
                </c:pt>
                <c:pt idx="589">
                  <c:v>39.457638888888887</c:v>
                </c:pt>
                <c:pt idx="590">
                  <c:v>39.457638888888887</c:v>
                </c:pt>
                <c:pt idx="591">
                  <c:v>39.457638888888887</c:v>
                </c:pt>
                <c:pt idx="592">
                  <c:v>39.457638888888887</c:v>
                </c:pt>
                <c:pt idx="593">
                  <c:v>39.457638888888887</c:v>
                </c:pt>
                <c:pt idx="594">
                  <c:v>39.457638888888887</c:v>
                </c:pt>
                <c:pt idx="595">
                  <c:v>39.457638888888887</c:v>
                </c:pt>
                <c:pt idx="596">
                  <c:v>39.457638888888887</c:v>
                </c:pt>
                <c:pt idx="597">
                  <c:v>39.457638888888887</c:v>
                </c:pt>
                <c:pt idx="598">
                  <c:v>39.457638888888887</c:v>
                </c:pt>
                <c:pt idx="599">
                  <c:v>39.457638888888887</c:v>
                </c:pt>
                <c:pt idx="600">
                  <c:v>39.457638888888887</c:v>
                </c:pt>
                <c:pt idx="601">
                  <c:v>39.457638888888887</c:v>
                </c:pt>
                <c:pt idx="602">
                  <c:v>39.457638888888887</c:v>
                </c:pt>
                <c:pt idx="603">
                  <c:v>39.457638888888887</c:v>
                </c:pt>
                <c:pt idx="604">
                  <c:v>39.457638888888887</c:v>
                </c:pt>
                <c:pt idx="605">
                  <c:v>39.457638888888887</c:v>
                </c:pt>
                <c:pt idx="606">
                  <c:v>39.457638888888887</c:v>
                </c:pt>
                <c:pt idx="607">
                  <c:v>39.457638888888887</c:v>
                </c:pt>
                <c:pt idx="608">
                  <c:v>39.457638888888887</c:v>
                </c:pt>
                <c:pt idx="609">
                  <c:v>39.457638888888887</c:v>
                </c:pt>
                <c:pt idx="610">
                  <c:v>39.457638888888887</c:v>
                </c:pt>
                <c:pt idx="611">
                  <c:v>39.457638888888887</c:v>
                </c:pt>
                <c:pt idx="612">
                  <c:v>39.457638888888887</c:v>
                </c:pt>
                <c:pt idx="613">
                  <c:v>39.457638888888887</c:v>
                </c:pt>
                <c:pt idx="614">
                  <c:v>39.457638888888887</c:v>
                </c:pt>
                <c:pt idx="615">
                  <c:v>39.457638888888887</c:v>
                </c:pt>
                <c:pt idx="616">
                  <c:v>39.457638888888887</c:v>
                </c:pt>
                <c:pt idx="617">
                  <c:v>39.457638888888887</c:v>
                </c:pt>
                <c:pt idx="618">
                  <c:v>39.457638888888887</c:v>
                </c:pt>
                <c:pt idx="619">
                  <c:v>39.457638888888887</c:v>
                </c:pt>
                <c:pt idx="620">
                  <c:v>39.457638888888887</c:v>
                </c:pt>
                <c:pt idx="621">
                  <c:v>39.457638888888887</c:v>
                </c:pt>
                <c:pt idx="622">
                  <c:v>39.457638888888887</c:v>
                </c:pt>
                <c:pt idx="623">
                  <c:v>39.457638888888887</c:v>
                </c:pt>
                <c:pt idx="624">
                  <c:v>39.457638888888887</c:v>
                </c:pt>
                <c:pt idx="625">
                  <c:v>39.457638888888887</c:v>
                </c:pt>
                <c:pt idx="626">
                  <c:v>39.457638888888887</c:v>
                </c:pt>
                <c:pt idx="627">
                  <c:v>39.457638888888887</c:v>
                </c:pt>
                <c:pt idx="628">
                  <c:v>39.457638888888887</c:v>
                </c:pt>
                <c:pt idx="629">
                  <c:v>39.457638888888887</c:v>
                </c:pt>
                <c:pt idx="630">
                  <c:v>39.457638888888887</c:v>
                </c:pt>
                <c:pt idx="631">
                  <c:v>39.457638888888887</c:v>
                </c:pt>
                <c:pt idx="632">
                  <c:v>39.457638888888887</c:v>
                </c:pt>
                <c:pt idx="633">
                  <c:v>39.457638888888887</c:v>
                </c:pt>
                <c:pt idx="634">
                  <c:v>39.457638888888887</c:v>
                </c:pt>
                <c:pt idx="635">
                  <c:v>39.457638888888887</c:v>
                </c:pt>
                <c:pt idx="636">
                  <c:v>39.457638888888887</c:v>
                </c:pt>
                <c:pt idx="637">
                  <c:v>39.457638888888887</c:v>
                </c:pt>
                <c:pt idx="638">
                  <c:v>39.457638888888887</c:v>
                </c:pt>
                <c:pt idx="639">
                  <c:v>39.457638888888887</c:v>
                </c:pt>
                <c:pt idx="640">
                  <c:v>39.457638888888887</c:v>
                </c:pt>
                <c:pt idx="641">
                  <c:v>39.457638888888887</c:v>
                </c:pt>
                <c:pt idx="642">
                  <c:v>39.457638888888887</c:v>
                </c:pt>
                <c:pt idx="643">
                  <c:v>39.457638888888887</c:v>
                </c:pt>
                <c:pt idx="644">
                  <c:v>39.457638888888887</c:v>
                </c:pt>
                <c:pt idx="645">
                  <c:v>39.457638888888887</c:v>
                </c:pt>
                <c:pt idx="646">
                  <c:v>39.457638888888887</c:v>
                </c:pt>
                <c:pt idx="647">
                  <c:v>39.457638888888887</c:v>
                </c:pt>
                <c:pt idx="648">
                  <c:v>39.457638888888887</c:v>
                </c:pt>
                <c:pt idx="649">
                  <c:v>39.457638888888887</c:v>
                </c:pt>
                <c:pt idx="650">
                  <c:v>39.457638888888887</c:v>
                </c:pt>
                <c:pt idx="651">
                  <c:v>39.457638888888887</c:v>
                </c:pt>
                <c:pt idx="652">
                  <c:v>39.457638888888887</c:v>
                </c:pt>
                <c:pt idx="653">
                  <c:v>39.457638888888887</c:v>
                </c:pt>
                <c:pt idx="654">
                  <c:v>39.457638888888887</c:v>
                </c:pt>
                <c:pt idx="655">
                  <c:v>39.457638888888887</c:v>
                </c:pt>
                <c:pt idx="656">
                  <c:v>39.457638888888887</c:v>
                </c:pt>
                <c:pt idx="657">
                  <c:v>39.457638888888887</c:v>
                </c:pt>
                <c:pt idx="658">
                  <c:v>39.457638888888887</c:v>
                </c:pt>
                <c:pt idx="659">
                  <c:v>39.457638888888887</c:v>
                </c:pt>
                <c:pt idx="660">
                  <c:v>39.457638888888887</c:v>
                </c:pt>
                <c:pt idx="661">
                  <c:v>39.457638888888887</c:v>
                </c:pt>
                <c:pt idx="662">
                  <c:v>39.457638888888887</c:v>
                </c:pt>
                <c:pt idx="663">
                  <c:v>39.457638888888887</c:v>
                </c:pt>
                <c:pt idx="664">
                  <c:v>39.457638888888887</c:v>
                </c:pt>
                <c:pt idx="665">
                  <c:v>39.457638888888887</c:v>
                </c:pt>
                <c:pt idx="666">
                  <c:v>39.457638888888887</c:v>
                </c:pt>
                <c:pt idx="667">
                  <c:v>39.457638888888887</c:v>
                </c:pt>
                <c:pt idx="668">
                  <c:v>39.457638888888887</c:v>
                </c:pt>
                <c:pt idx="669">
                  <c:v>39.457638888888887</c:v>
                </c:pt>
                <c:pt idx="670">
                  <c:v>39.457638888888887</c:v>
                </c:pt>
                <c:pt idx="671">
                  <c:v>39.457638888888887</c:v>
                </c:pt>
                <c:pt idx="672">
                  <c:v>39.457638888888887</c:v>
                </c:pt>
                <c:pt idx="673">
                  <c:v>39.457638888888887</c:v>
                </c:pt>
                <c:pt idx="674">
                  <c:v>39.457638888888887</c:v>
                </c:pt>
                <c:pt idx="675">
                  <c:v>39.457638888888887</c:v>
                </c:pt>
                <c:pt idx="676">
                  <c:v>39.457638888888887</c:v>
                </c:pt>
                <c:pt idx="677">
                  <c:v>39.457638888888887</c:v>
                </c:pt>
                <c:pt idx="678">
                  <c:v>39.457638888888887</c:v>
                </c:pt>
                <c:pt idx="679">
                  <c:v>39.457638888888887</c:v>
                </c:pt>
                <c:pt idx="680">
                  <c:v>39.457638888888887</c:v>
                </c:pt>
                <c:pt idx="681">
                  <c:v>39.457638888888887</c:v>
                </c:pt>
                <c:pt idx="682">
                  <c:v>39.457638888888887</c:v>
                </c:pt>
                <c:pt idx="683">
                  <c:v>39.457638888888887</c:v>
                </c:pt>
                <c:pt idx="684">
                  <c:v>39.457638888888887</c:v>
                </c:pt>
                <c:pt idx="685">
                  <c:v>39.457638888888887</c:v>
                </c:pt>
                <c:pt idx="686">
                  <c:v>39.457638888888887</c:v>
                </c:pt>
                <c:pt idx="687">
                  <c:v>39.457638888888887</c:v>
                </c:pt>
                <c:pt idx="688">
                  <c:v>39.457638888888887</c:v>
                </c:pt>
                <c:pt idx="689">
                  <c:v>39.457638888888887</c:v>
                </c:pt>
                <c:pt idx="690">
                  <c:v>39.457638888888887</c:v>
                </c:pt>
                <c:pt idx="691">
                  <c:v>39.457638888888887</c:v>
                </c:pt>
                <c:pt idx="692">
                  <c:v>39.457638888888887</c:v>
                </c:pt>
                <c:pt idx="693">
                  <c:v>39.457638888888887</c:v>
                </c:pt>
                <c:pt idx="694">
                  <c:v>39.457638888888887</c:v>
                </c:pt>
                <c:pt idx="695">
                  <c:v>39.457638888888887</c:v>
                </c:pt>
                <c:pt idx="696">
                  <c:v>39.457638888888887</c:v>
                </c:pt>
                <c:pt idx="697">
                  <c:v>39.457638888888887</c:v>
                </c:pt>
                <c:pt idx="698">
                  <c:v>39.457638888888887</c:v>
                </c:pt>
                <c:pt idx="699">
                  <c:v>39.457638888888887</c:v>
                </c:pt>
                <c:pt idx="700">
                  <c:v>39.457638888888887</c:v>
                </c:pt>
                <c:pt idx="701">
                  <c:v>39.457638888888887</c:v>
                </c:pt>
                <c:pt idx="702">
                  <c:v>39.457638888888887</c:v>
                </c:pt>
                <c:pt idx="703">
                  <c:v>39.457638888888887</c:v>
                </c:pt>
                <c:pt idx="704">
                  <c:v>39.457638888888887</c:v>
                </c:pt>
                <c:pt idx="705">
                  <c:v>39.457638888888887</c:v>
                </c:pt>
                <c:pt idx="706">
                  <c:v>39.457638888888887</c:v>
                </c:pt>
                <c:pt idx="707">
                  <c:v>39.457638888888887</c:v>
                </c:pt>
                <c:pt idx="708">
                  <c:v>39.457638888888887</c:v>
                </c:pt>
                <c:pt idx="709">
                  <c:v>39.457638888888887</c:v>
                </c:pt>
                <c:pt idx="710">
                  <c:v>39.457638888888887</c:v>
                </c:pt>
                <c:pt idx="711">
                  <c:v>39.457638888888887</c:v>
                </c:pt>
                <c:pt idx="712">
                  <c:v>39.457638888888887</c:v>
                </c:pt>
                <c:pt idx="713">
                  <c:v>39.457638888888887</c:v>
                </c:pt>
                <c:pt idx="714">
                  <c:v>39.457638888888887</c:v>
                </c:pt>
                <c:pt idx="715">
                  <c:v>39.457638888888887</c:v>
                </c:pt>
                <c:pt idx="716">
                  <c:v>39.457638888888887</c:v>
                </c:pt>
                <c:pt idx="717">
                  <c:v>39.457638888888887</c:v>
                </c:pt>
                <c:pt idx="718">
                  <c:v>39.457638888888887</c:v>
                </c:pt>
                <c:pt idx="719">
                  <c:v>39.457638888888887</c:v>
                </c:pt>
                <c:pt idx="720">
                  <c:v>39.457638888888887</c:v>
                </c:pt>
                <c:pt idx="721">
                  <c:v>39.457638888888887</c:v>
                </c:pt>
                <c:pt idx="722">
                  <c:v>39.457638888888887</c:v>
                </c:pt>
                <c:pt idx="723">
                  <c:v>39.457638888888887</c:v>
                </c:pt>
                <c:pt idx="724">
                  <c:v>39.457638888888887</c:v>
                </c:pt>
                <c:pt idx="725">
                  <c:v>39.457638888888887</c:v>
                </c:pt>
                <c:pt idx="726">
                  <c:v>39.457638888888887</c:v>
                </c:pt>
                <c:pt idx="727">
                  <c:v>39.457638888888887</c:v>
                </c:pt>
                <c:pt idx="728">
                  <c:v>39.457638888888887</c:v>
                </c:pt>
                <c:pt idx="729">
                  <c:v>39.457638888888887</c:v>
                </c:pt>
                <c:pt idx="730">
                  <c:v>39.457638888888887</c:v>
                </c:pt>
                <c:pt idx="731">
                  <c:v>39.457638888888887</c:v>
                </c:pt>
                <c:pt idx="732">
                  <c:v>39.457638888888887</c:v>
                </c:pt>
                <c:pt idx="733">
                  <c:v>39.457638888888887</c:v>
                </c:pt>
                <c:pt idx="734">
                  <c:v>39.457638888888887</c:v>
                </c:pt>
                <c:pt idx="735">
                  <c:v>39.457638888888887</c:v>
                </c:pt>
                <c:pt idx="736">
                  <c:v>39.457638888888887</c:v>
                </c:pt>
                <c:pt idx="737">
                  <c:v>39.457638888888887</c:v>
                </c:pt>
                <c:pt idx="738">
                  <c:v>39.457638888888887</c:v>
                </c:pt>
                <c:pt idx="739">
                  <c:v>39.457638888888887</c:v>
                </c:pt>
                <c:pt idx="740">
                  <c:v>39.457638888888887</c:v>
                </c:pt>
                <c:pt idx="741">
                  <c:v>39.457638888888887</c:v>
                </c:pt>
                <c:pt idx="742">
                  <c:v>39.457638888888887</c:v>
                </c:pt>
                <c:pt idx="743">
                  <c:v>39.457638888888887</c:v>
                </c:pt>
                <c:pt idx="744">
                  <c:v>39.457638888888887</c:v>
                </c:pt>
                <c:pt idx="745">
                  <c:v>39.457638888888887</c:v>
                </c:pt>
                <c:pt idx="746">
                  <c:v>39.457638888888887</c:v>
                </c:pt>
                <c:pt idx="747">
                  <c:v>39.457638888888887</c:v>
                </c:pt>
                <c:pt idx="748">
                  <c:v>39.457638888888887</c:v>
                </c:pt>
                <c:pt idx="749">
                  <c:v>39.457638888888887</c:v>
                </c:pt>
                <c:pt idx="750">
                  <c:v>39.457638888888887</c:v>
                </c:pt>
                <c:pt idx="751">
                  <c:v>39.457638888888887</c:v>
                </c:pt>
                <c:pt idx="752">
                  <c:v>39.457638888888887</c:v>
                </c:pt>
                <c:pt idx="753">
                  <c:v>39.457638888888887</c:v>
                </c:pt>
                <c:pt idx="754">
                  <c:v>39.457638888888887</c:v>
                </c:pt>
                <c:pt idx="755">
                  <c:v>39.457638888888887</c:v>
                </c:pt>
                <c:pt idx="756">
                  <c:v>39.457638888888887</c:v>
                </c:pt>
                <c:pt idx="757">
                  <c:v>39.457638888888887</c:v>
                </c:pt>
                <c:pt idx="758">
                  <c:v>39.457638888888887</c:v>
                </c:pt>
                <c:pt idx="759">
                  <c:v>39.457638888888887</c:v>
                </c:pt>
                <c:pt idx="760">
                  <c:v>39.457638888888887</c:v>
                </c:pt>
                <c:pt idx="761">
                  <c:v>39.457638888888887</c:v>
                </c:pt>
                <c:pt idx="762">
                  <c:v>39.457638888888887</c:v>
                </c:pt>
                <c:pt idx="763">
                  <c:v>39.457638888888887</c:v>
                </c:pt>
                <c:pt idx="764">
                  <c:v>39.457638888888887</c:v>
                </c:pt>
                <c:pt idx="765">
                  <c:v>39.457638888888887</c:v>
                </c:pt>
                <c:pt idx="766">
                  <c:v>39.457638888888887</c:v>
                </c:pt>
                <c:pt idx="767">
                  <c:v>39.457638888888887</c:v>
                </c:pt>
                <c:pt idx="768">
                  <c:v>39.457638888888887</c:v>
                </c:pt>
                <c:pt idx="769">
                  <c:v>39.457638888888887</c:v>
                </c:pt>
                <c:pt idx="770">
                  <c:v>39.457638888888887</c:v>
                </c:pt>
                <c:pt idx="771">
                  <c:v>39.457638888888887</c:v>
                </c:pt>
                <c:pt idx="772">
                  <c:v>39.457638888888887</c:v>
                </c:pt>
                <c:pt idx="773">
                  <c:v>39.457638888888887</c:v>
                </c:pt>
                <c:pt idx="774">
                  <c:v>39.457638888888887</c:v>
                </c:pt>
                <c:pt idx="775">
                  <c:v>39.457638888888887</c:v>
                </c:pt>
                <c:pt idx="776">
                  <c:v>39.457638888888887</c:v>
                </c:pt>
                <c:pt idx="777">
                  <c:v>39.457638888888887</c:v>
                </c:pt>
                <c:pt idx="778">
                  <c:v>39.457638888888887</c:v>
                </c:pt>
                <c:pt idx="779">
                  <c:v>39.457638888888887</c:v>
                </c:pt>
                <c:pt idx="780">
                  <c:v>39.457638888888887</c:v>
                </c:pt>
                <c:pt idx="781">
                  <c:v>39.457638888888887</c:v>
                </c:pt>
                <c:pt idx="782">
                  <c:v>39.457638888888887</c:v>
                </c:pt>
                <c:pt idx="783">
                  <c:v>39.457638888888887</c:v>
                </c:pt>
                <c:pt idx="784">
                  <c:v>39.457638888888887</c:v>
                </c:pt>
                <c:pt idx="785">
                  <c:v>39.457638888888887</c:v>
                </c:pt>
                <c:pt idx="786">
                  <c:v>39.457638888888887</c:v>
                </c:pt>
                <c:pt idx="787">
                  <c:v>39.457638888888887</c:v>
                </c:pt>
                <c:pt idx="788">
                  <c:v>39.457638888888887</c:v>
                </c:pt>
                <c:pt idx="789">
                  <c:v>39.457638888888887</c:v>
                </c:pt>
                <c:pt idx="790">
                  <c:v>39.457638888888887</c:v>
                </c:pt>
                <c:pt idx="791">
                  <c:v>39.457638888888887</c:v>
                </c:pt>
                <c:pt idx="792">
                  <c:v>39.457638888888887</c:v>
                </c:pt>
                <c:pt idx="793">
                  <c:v>39.457638888888887</c:v>
                </c:pt>
                <c:pt idx="794">
                  <c:v>39.457638888888887</c:v>
                </c:pt>
                <c:pt idx="795">
                  <c:v>39.457638888888887</c:v>
                </c:pt>
                <c:pt idx="796">
                  <c:v>39.457638888888887</c:v>
                </c:pt>
                <c:pt idx="797">
                  <c:v>39.457638888888887</c:v>
                </c:pt>
                <c:pt idx="798">
                  <c:v>39.457638888888887</c:v>
                </c:pt>
                <c:pt idx="799">
                  <c:v>39.457638888888887</c:v>
                </c:pt>
                <c:pt idx="800">
                  <c:v>39.457638888888887</c:v>
                </c:pt>
                <c:pt idx="801">
                  <c:v>39.457638888888887</c:v>
                </c:pt>
                <c:pt idx="802">
                  <c:v>39.457638888888887</c:v>
                </c:pt>
                <c:pt idx="803">
                  <c:v>39.457638888888887</c:v>
                </c:pt>
                <c:pt idx="804">
                  <c:v>39.457638888888887</c:v>
                </c:pt>
                <c:pt idx="805">
                  <c:v>39.457638888888887</c:v>
                </c:pt>
                <c:pt idx="806">
                  <c:v>39.457638888888887</c:v>
                </c:pt>
                <c:pt idx="807">
                  <c:v>39.457638888888887</c:v>
                </c:pt>
                <c:pt idx="808">
                  <c:v>39.457638888888887</c:v>
                </c:pt>
                <c:pt idx="809">
                  <c:v>39.457638888888887</c:v>
                </c:pt>
                <c:pt idx="810">
                  <c:v>39.457638888888887</c:v>
                </c:pt>
                <c:pt idx="811">
                  <c:v>39.457638888888887</c:v>
                </c:pt>
                <c:pt idx="812">
                  <c:v>39.457638888888887</c:v>
                </c:pt>
                <c:pt idx="813">
                  <c:v>39.457638888888887</c:v>
                </c:pt>
                <c:pt idx="814">
                  <c:v>39.457638888888887</c:v>
                </c:pt>
                <c:pt idx="815">
                  <c:v>39.457638888888887</c:v>
                </c:pt>
                <c:pt idx="816">
                  <c:v>39.457638888888887</c:v>
                </c:pt>
                <c:pt idx="817">
                  <c:v>39.457638888888887</c:v>
                </c:pt>
                <c:pt idx="818">
                  <c:v>39.457638888888887</c:v>
                </c:pt>
                <c:pt idx="819">
                  <c:v>39.457638888888887</c:v>
                </c:pt>
                <c:pt idx="820">
                  <c:v>39.457638888888887</c:v>
                </c:pt>
                <c:pt idx="821">
                  <c:v>39.457638888888887</c:v>
                </c:pt>
                <c:pt idx="822">
                  <c:v>39.457638888888887</c:v>
                </c:pt>
                <c:pt idx="823">
                  <c:v>39.457638888888887</c:v>
                </c:pt>
                <c:pt idx="824">
                  <c:v>39.457638888888887</c:v>
                </c:pt>
                <c:pt idx="825">
                  <c:v>39.457638888888887</c:v>
                </c:pt>
                <c:pt idx="826">
                  <c:v>39.457638888888887</c:v>
                </c:pt>
                <c:pt idx="827">
                  <c:v>39.457638888888887</c:v>
                </c:pt>
                <c:pt idx="828">
                  <c:v>39.457638888888887</c:v>
                </c:pt>
                <c:pt idx="829">
                  <c:v>39.457638888888887</c:v>
                </c:pt>
                <c:pt idx="830">
                  <c:v>39.457638888888887</c:v>
                </c:pt>
                <c:pt idx="831">
                  <c:v>39.457638888888887</c:v>
                </c:pt>
                <c:pt idx="832">
                  <c:v>39.457638888888887</c:v>
                </c:pt>
                <c:pt idx="833">
                  <c:v>39.457638888888887</c:v>
                </c:pt>
                <c:pt idx="834">
                  <c:v>39.457638888888887</c:v>
                </c:pt>
                <c:pt idx="835">
                  <c:v>39.457638888888887</c:v>
                </c:pt>
                <c:pt idx="836">
                  <c:v>39.457638888888887</c:v>
                </c:pt>
                <c:pt idx="837">
                  <c:v>39.457638888888887</c:v>
                </c:pt>
                <c:pt idx="838">
                  <c:v>39.457638888888887</c:v>
                </c:pt>
                <c:pt idx="839">
                  <c:v>39.457638888888887</c:v>
                </c:pt>
                <c:pt idx="840">
                  <c:v>39.457638888888887</c:v>
                </c:pt>
                <c:pt idx="841">
                  <c:v>39.457638888888887</c:v>
                </c:pt>
                <c:pt idx="842">
                  <c:v>39.457638888888887</c:v>
                </c:pt>
                <c:pt idx="843">
                  <c:v>39.457638888888887</c:v>
                </c:pt>
                <c:pt idx="844">
                  <c:v>39.457638888888887</c:v>
                </c:pt>
                <c:pt idx="845">
                  <c:v>39.457638888888887</c:v>
                </c:pt>
                <c:pt idx="846">
                  <c:v>39.457638888888887</c:v>
                </c:pt>
                <c:pt idx="847">
                  <c:v>39.457638888888887</c:v>
                </c:pt>
                <c:pt idx="848">
                  <c:v>39.457638888888887</c:v>
                </c:pt>
                <c:pt idx="849">
                  <c:v>39.457638888888887</c:v>
                </c:pt>
                <c:pt idx="850">
                  <c:v>39.457638888888887</c:v>
                </c:pt>
                <c:pt idx="851">
                  <c:v>39.457638888888887</c:v>
                </c:pt>
                <c:pt idx="852">
                  <c:v>39.457638888888887</c:v>
                </c:pt>
                <c:pt idx="853">
                  <c:v>39.457638888888887</c:v>
                </c:pt>
                <c:pt idx="854">
                  <c:v>39.457638888888887</c:v>
                </c:pt>
                <c:pt idx="855">
                  <c:v>39.457638888888887</c:v>
                </c:pt>
                <c:pt idx="856">
                  <c:v>39.457638888888887</c:v>
                </c:pt>
                <c:pt idx="857">
                  <c:v>39.457638888888887</c:v>
                </c:pt>
                <c:pt idx="858">
                  <c:v>39.457638888888887</c:v>
                </c:pt>
                <c:pt idx="859">
                  <c:v>39.457638888888887</c:v>
                </c:pt>
                <c:pt idx="860">
                  <c:v>39.457638888888887</c:v>
                </c:pt>
                <c:pt idx="861">
                  <c:v>39.457638888888887</c:v>
                </c:pt>
                <c:pt idx="862">
                  <c:v>39.457638888888887</c:v>
                </c:pt>
                <c:pt idx="863">
                  <c:v>39.457638888888887</c:v>
                </c:pt>
                <c:pt idx="864">
                  <c:v>39.457638888888887</c:v>
                </c:pt>
                <c:pt idx="865">
                  <c:v>39.457638888888887</c:v>
                </c:pt>
                <c:pt idx="866">
                  <c:v>39.457638888888887</c:v>
                </c:pt>
                <c:pt idx="867">
                  <c:v>39.457638888888887</c:v>
                </c:pt>
                <c:pt idx="868">
                  <c:v>39.457638888888887</c:v>
                </c:pt>
                <c:pt idx="869">
                  <c:v>39.457638888888887</c:v>
                </c:pt>
                <c:pt idx="870">
                  <c:v>39.457638888888887</c:v>
                </c:pt>
                <c:pt idx="871">
                  <c:v>39.457638888888887</c:v>
                </c:pt>
                <c:pt idx="872">
                  <c:v>39.457638888888887</c:v>
                </c:pt>
                <c:pt idx="873">
                  <c:v>39.457638888888887</c:v>
                </c:pt>
                <c:pt idx="874">
                  <c:v>39.457638888888887</c:v>
                </c:pt>
                <c:pt idx="875">
                  <c:v>39.457638888888887</c:v>
                </c:pt>
                <c:pt idx="876">
                  <c:v>39.457638888888887</c:v>
                </c:pt>
                <c:pt idx="877">
                  <c:v>39.457638888888887</c:v>
                </c:pt>
                <c:pt idx="878">
                  <c:v>39.457638888888887</c:v>
                </c:pt>
                <c:pt idx="879">
                  <c:v>39.457638888888887</c:v>
                </c:pt>
                <c:pt idx="880">
                  <c:v>39.457638888888887</c:v>
                </c:pt>
                <c:pt idx="881">
                  <c:v>39.457638888888887</c:v>
                </c:pt>
                <c:pt idx="882">
                  <c:v>39.457638888888887</c:v>
                </c:pt>
                <c:pt idx="883">
                  <c:v>39.457638888888887</c:v>
                </c:pt>
                <c:pt idx="884">
                  <c:v>39.457638888888887</c:v>
                </c:pt>
                <c:pt idx="885">
                  <c:v>39.457638888888887</c:v>
                </c:pt>
                <c:pt idx="886">
                  <c:v>39.457638888888887</c:v>
                </c:pt>
                <c:pt idx="887">
                  <c:v>39.457638888888887</c:v>
                </c:pt>
                <c:pt idx="888">
                  <c:v>39.457638888888887</c:v>
                </c:pt>
                <c:pt idx="889">
                  <c:v>39.457638888888887</c:v>
                </c:pt>
                <c:pt idx="890">
                  <c:v>39.457638888888887</c:v>
                </c:pt>
                <c:pt idx="891">
                  <c:v>39.457638888888887</c:v>
                </c:pt>
                <c:pt idx="892">
                  <c:v>39.457638888888887</c:v>
                </c:pt>
                <c:pt idx="893">
                  <c:v>39.457638888888887</c:v>
                </c:pt>
                <c:pt idx="894">
                  <c:v>39.457638888888887</c:v>
                </c:pt>
                <c:pt idx="895">
                  <c:v>39.457638888888887</c:v>
                </c:pt>
                <c:pt idx="896">
                  <c:v>39.457638888888887</c:v>
                </c:pt>
                <c:pt idx="897">
                  <c:v>39.457638888888887</c:v>
                </c:pt>
                <c:pt idx="898">
                  <c:v>39.457638888888887</c:v>
                </c:pt>
                <c:pt idx="899">
                  <c:v>39.457638888888887</c:v>
                </c:pt>
                <c:pt idx="900">
                  <c:v>39.457638888888887</c:v>
                </c:pt>
                <c:pt idx="901">
                  <c:v>39.457638888888887</c:v>
                </c:pt>
                <c:pt idx="902">
                  <c:v>39.457638888888887</c:v>
                </c:pt>
                <c:pt idx="903">
                  <c:v>39.457638888888887</c:v>
                </c:pt>
                <c:pt idx="904">
                  <c:v>39.457638888888887</c:v>
                </c:pt>
                <c:pt idx="905">
                  <c:v>39.457638888888887</c:v>
                </c:pt>
                <c:pt idx="906">
                  <c:v>39.457638888888887</c:v>
                </c:pt>
                <c:pt idx="907">
                  <c:v>39.457638888888887</c:v>
                </c:pt>
                <c:pt idx="908">
                  <c:v>39.457638888888887</c:v>
                </c:pt>
                <c:pt idx="909">
                  <c:v>39.457638888888887</c:v>
                </c:pt>
                <c:pt idx="910">
                  <c:v>39.457638888888887</c:v>
                </c:pt>
                <c:pt idx="911">
                  <c:v>39.457638888888887</c:v>
                </c:pt>
                <c:pt idx="912">
                  <c:v>39.457638888888887</c:v>
                </c:pt>
                <c:pt idx="913">
                  <c:v>39.457638888888887</c:v>
                </c:pt>
                <c:pt idx="914">
                  <c:v>39.457638888888887</c:v>
                </c:pt>
                <c:pt idx="915">
                  <c:v>39.457638888888887</c:v>
                </c:pt>
                <c:pt idx="916">
                  <c:v>39.457638888888887</c:v>
                </c:pt>
                <c:pt idx="917">
                  <c:v>39.457638888888887</c:v>
                </c:pt>
                <c:pt idx="918">
                  <c:v>39.457638888888887</c:v>
                </c:pt>
                <c:pt idx="919">
                  <c:v>39.457638888888887</c:v>
                </c:pt>
                <c:pt idx="920">
                  <c:v>39.457638888888887</c:v>
                </c:pt>
                <c:pt idx="921">
                  <c:v>39.457638888888887</c:v>
                </c:pt>
                <c:pt idx="922">
                  <c:v>39.457638888888887</c:v>
                </c:pt>
                <c:pt idx="923">
                  <c:v>39.457638888888887</c:v>
                </c:pt>
                <c:pt idx="924">
                  <c:v>39.457638888888887</c:v>
                </c:pt>
                <c:pt idx="925">
                  <c:v>39.457638888888887</c:v>
                </c:pt>
                <c:pt idx="926">
                  <c:v>39.457638888888887</c:v>
                </c:pt>
                <c:pt idx="927">
                  <c:v>39.457638888888887</c:v>
                </c:pt>
                <c:pt idx="928">
                  <c:v>39.457638888888887</c:v>
                </c:pt>
                <c:pt idx="929">
                  <c:v>39.457638888888887</c:v>
                </c:pt>
                <c:pt idx="930">
                  <c:v>39.457638888888887</c:v>
                </c:pt>
                <c:pt idx="931">
                  <c:v>39.457638888888887</c:v>
                </c:pt>
                <c:pt idx="932">
                  <c:v>39.457638888888887</c:v>
                </c:pt>
                <c:pt idx="933">
                  <c:v>39.457638888888887</c:v>
                </c:pt>
                <c:pt idx="934">
                  <c:v>39.457638888888887</c:v>
                </c:pt>
                <c:pt idx="935">
                  <c:v>39.457638888888887</c:v>
                </c:pt>
                <c:pt idx="936">
                  <c:v>39.457638888888887</c:v>
                </c:pt>
                <c:pt idx="937">
                  <c:v>39.457638888888887</c:v>
                </c:pt>
                <c:pt idx="938">
                  <c:v>39.457638888888887</c:v>
                </c:pt>
                <c:pt idx="939">
                  <c:v>39.457638888888887</c:v>
                </c:pt>
                <c:pt idx="940">
                  <c:v>39.457638888888887</c:v>
                </c:pt>
                <c:pt idx="941">
                  <c:v>39.457638888888887</c:v>
                </c:pt>
                <c:pt idx="942">
                  <c:v>39.457638888888887</c:v>
                </c:pt>
                <c:pt idx="943">
                  <c:v>39.457638888888887</c:v>
                </c:pt>
                <c:pt idx="944">
                  <c:v>39.457638888888887</c:v>
                </c:pt>
                <c:pt idx="945">
                  <c:v>39.457638888888887</c:v>
                </c:pt>
                <c:pt idx="946">
                  <c:v>39.457638888888887</c:v>
                </c:pt>
                <c:pt idx="947">
                  <c:v>39.457638888888887</c:v>
                </c:pt>
                <c:pt idx="948">
                  <c:v>39.457638888888887</c:v>
                </c:pt>
                <c:pt idx="949">
                  <c:v>39.457638888888887</c:v>
                </c:pt>
                <c:pt idx="950">
                  <c:v>39.457638888888887</c:v>
                </c:pt>
                <c:pt idx="951">
                  <c:v>39.457638888888887</c:v>
                </c:pt>
                <c:pt idx="952">
                  <c:v>39.457638888888887</c:v>
                </c:pt>
                <c:pt idx="953">
                  <c:v>39.457638888888887</c:v>
                </c:pt>
                <c:pt idx="954">
                  <c:v>39.457638888888887</c:v>
                </c:pt>
                <c:pt idx="955">
                  <c:v>39.457638888888887</c:v>
                </c:pt>
                <c:pt idx="956">
                  <c:v>39.457638888888887</c:v>
                </c:pt>
                <c:pt idx="957">
                  <c:v>39.457638888888887</c:v>
                </c:pt>
                <c:pt idx="958">
                  <c:v>39.457638888888887</c:v>
                </c:pt>
                <c:pt idx="959">
                  <c:v>39.457638888888887</c:v>
                </c:pt>
                <c:pt idx="960">
                  <c:v>39.457638888888887</c:v>
                </c:pt>
                <c:pt idx="961">
                  <c:v>39.457638888888887</c:v>
                </c:pt>
                <c:pt idx="962">
                  <c:v>39.457638888888887</c:v>
                </c:pt>
                <c:pt idx="963">
                  <c:v>39.457638888888887</c:v>
                </c:pt>
                <c:pt idx="964">
                  <c:v>39.457638888888887</c:v>
                </c:pt>
                <c:pt idx="965">
                  <c:v>39.457638888888887</c:v>
                </c:pt>
                <c:pt idx="966">
                  <c:v>39.457638888888887</c:v>
                </c:pt>
                <c:pt idx="967">
                  <c:v>39.457638888888887</c:v>
                </c:pt>
                <c:pt idx="968">
                  <c:v>39.457638888888887</c:v>
                </c:pt>
                <c:pt idx="969">
                  <c:v>39.457638888888887</c:v>
                </c:pt>
                <c:pt idx="970">
                  <c:v>39.457638888888887</c:v>
                </c:pt>
                <c:pt idx="971">
                  <c:v>39.457638888888887</c:v>
                </c:pt>
                <c:pt idx="972">
                  <c:v>39.457638888888887</c:v>
                </c:pt>
                <c:pt idx="973">
                  <c:v>39.457638888888887</c:v>
                </c:pt>
                <c:pt idx="974">
                  <c:v>39.457638888888887</c:v>
                </c:pt>
                <c:pt idx="975">
                  <c:v>39.457638888888887</c:v>
                </c:pt>
                <c:pt idx="976">
                  <c:v>39.457638888888887</c:v>
                </c:pt>
                <c:pt idx="977">
                  <c:v>39.457638888888887</c:v>
                </c:pt>
                <c:pt idx="978">
                  <c:v>39.457638888888887</c:v>
                </c:pt>
                <c:pt idx="979">
                  <c:v>39.457638888888887</c:v>
                </c:pt>
                <c:pt idx="980">
                  <c:v>39.457638888888887</c:v>
                </c:pt>
                <c:pt idx="981">
                  <c:v>39.457638888888887</c:v>
                </c:pt>
                <c:pt idx="982">
                  <c:v>39.457638888888887</c:v>
                </c:pt>
                <c:pt idx="983">
                  <c:v>39.457638888888887</c:v>
                </c:pt>
                <c:pt idx="984">
                  <c:v>39.457638888888887</c:v>
                </c:pt>
                <c:pt idx="985">
                  <c:v>39.457638888888887</c:v>
                </c:pt>
                <c:pt idx="986">
                  <c:v>39.457638888888887</c:v>
                </c:pt>
                <c:pt idx="987">
                  <c:v>39.457638888888887</c:v>
                </c:pt>
                <c:pt idx="988">
                  <c:v>39.457638888888887</c:v>
                </c:pt>
                <c:pt idx="989">
                  <c:v>39.457638888888887</c:v>
                </c:pt>
                <c:pt idx="990">
                  <c:v>39.457638888888887</c:v>
                </c:pt>
                <c:pt idx="991">
                  <c:v>39.457638888888887</c:v>
                </c:pt>
                <c:pt idx="992">
                  <c:v>39.457638888888887</c:v>
                </c:pt>
                <c:pt idx="993">
                  <c:v>39.457638888888887</c:v>
                </c:pt>
                <c:pt idx="994">
                  <c:v>39.457638888888887</c:v>
                </c:pt>
                <c:pt idx="995">
                  <c:v>39.457638888888887</c:v>
                </c:pt>
                <c:pt idx="996">
                  <c:v>39.457638888888887</c:v>
                </c:pt>
                <c:pt idx="997">
                  <c:v>39.457638888888887</c:v>
                </c:pt>
                <c:pt idx="998">
                  <c:v>39.457638888888887</c:v>
                </c:pt>
                <c:pt idx="999">
                  <c:v>39.457638888888887</c:v>
                </c:pt>
                <c:pt idx="1000">
                  <c:v>39.457638888888887</c:v>
                </c:pt>
                <c:pt idx="1001">
                  <c:v>39.457638888888887</c:v>
                </c:pt>
                <c:pt idx="1002">
                  <c:v>39.457638888888887</c:v>
                </c:pt>
                <c:pt idx="1003">
                  <c:v>39.457638888888887</c:v>
                </c:pt>
                <c:pt idx="1004">
                  <c:v>39.457638888888887</c:v>
                </c:pt>
                <c:pt idx="1005">
                  <c:v>39.457638888888887</c:v>
                </c:pt>
                <c:pt idx="1006">
                  <c:v>39.457638888888887</c:v>
                </c:pt>
                <c:pt idx="1007">
                  <c:v>39.457638888888887</c:v>
                </c:pt>
                <c:pt idx="1008">
                  <c:v>39.457638888888887</c:v>
                </c:pt>
                <c:pt idx="1009">
                  <c:v>39.457638888888887</c:v>
                </c:pt>
                <c:pt idx="1010">
                  <c:v>39.457638888888887</c:v>
                </c:pt>
                <c:pt idx="1011">
                  <c:v>39.457638888888887</c:v>
                </c:pt>
                <c:pt idx="1012">
                  <c:v>39.457638888888887</c:v>
                </c:pt>
                <c:pt idx="1013">
                  <c:v>39.457638888888887</c:v>
                </c:pt>
                <c:pt idx="1014">
                  <c:v>39.457638888888887</c:v>
                </c:pt>
                <c:pt idx="1015">
                  <c:v>39.457638888888887</c:v>
                </c:pt>
                <c:pt idx="1016">
                  <c:v>39.457638888888887</c:v>
                </c:pt>
                <c:pt idx="1017">
                  <c:v>39.457638888888887</c:v>
                </c:pt>
                <c:pt idx="1018">
                  <c:v>39.457638888888887</c:v>
                </c:pt>
                <c:pt idx="1019">
                  <c:v>39.457638888888887</c:v>
                </c:pt>
                <c:pt idx="1020">
                  <c:v>39.457638888888887</c:v>
                </c:pt>
                <c:pt idx="1021">
                  <c:v>39.457638888888887</c:v>
                </c:pt>
                <c:pt idx="1022">
                  <c:v>39.457638888888887</c:v>
                </c:pt>
                <c:pt idx="1023">
                  <c:v>39.457638888888887</c:v>
                </c:pt>
                <c:pt idx="1024">
                  <c:v>39.457638888888887</c:v>
                </c:pt>
                <c:pt idx="1025">
                  <c:v>39.457638888888887</c:v>
                </c:pt>
                <c:pt idx="1026">
                  <c:v>39.457638888888887</c:v>
                </c:pt>
                <c:pt idx="1027">
                  <c:v>39.457638888888887</c:v>
                </c:pt>
                <c:pt idx="1028">
                  <c:v>39.457638888888887</c:v>
                </c:pt>
                <c:pt idx="1029">
                  <c:v>39.457638888888887</c:v>
                </c:pt>
                <c:pt idx="1030">
                  <c:v>39.457638888888887</c:v>
                </c:pt>
                <c:pt idx="1031">
                  <c:v>39.457638888888887</c:v>
                </c:pt>
                <c:pt idx="1032">
                  <c:v>39.457638888888887</c:v>
                </c:pt>
                <c:pt idx="1033">
                  <c:v>39.457638888888887</c:v>
                </c:pt>
                <c:pt idx="1034">
                  <c:v>39.457638888888887</c:v>
                </c:pt>
                <c:pt idx="1035">
                  <c:v>39.457638888888887</c:v>
                </c:pt>
                <c:pt idx="1036">
                  <c:v>39.457638888888887</c:v>
                </c:pt>
                <c:pt idx="1037">
                  <c:v>39.457638888888887</c:v>
                </c:pt>
                <c:pt idx="1038">
                  <c:v>39.457638888888887</c:v>
                </c:pt>
                <c:pt idx="1039">
                  <c:v>39.457638888888887</c:v>
                </c:pt>
                <c:pt idx="1040">
                  <c:v>39.457638888888887</c:v>
                </c:pt>
                <c:pt idx="1041">
                  <c:v>39.457638888888887</c:v>
                </c:pt>
                <c:pt idx="1042">
                  <c:v>39.457638888888887</c:v>
                </c:pt>
                <c:pt idx="1043">
                  <c:v>39.457638888888887</c:v>
                </c:pt>
                <c:pt idx="1044">
                  <c:v>39.457638888888887</c:v>
                </c:pt>
                <c:pt idx="1045">
                  <c:v>39.457638888888887</c:v>
                </c:pt>
                <c:pt idx="1046">
                  <c:v>39.457638888888887</c:v>
                </c:pt>
                <c:pt idx="1047">
                  <c:v>39.457638888888887</c:v>
                </c:pt>
                <c:pt idx="1048">
                  <c:v>39.457638888888887</c:v>
                </c:pt>
                <c:pt idx="1049">
                  <c:v>39.457638888888887</c:v>
                </c:pt>
                <c:pt idx="1050">
                  <c:v>39.457638888888887</c:v>
                </c:pt>
                <c:pt idx="1051">
                  <c:v>39.457638888888887</c:v>
                </c:pt>
                <c:pt idx="1052">
                  <c:v>39.457638888888887</c:v>
                </c:pt>
                <c:pt idx="1053">
                  <c:v>39.457638888888887</c:v>
                </c:pt>
                <c:pt idx="1054">
                  <c:v>39.457638888888887</c:v>
                </c:pt>
                <c:pt idx="1055">
                  <c:v>39.457638888888887</c:v>
                </c:pt>
                <c:pt idx="1056">
                  <c:v>39.457638888888887</c:v>
                </c:pt>
                <c:pt idx="1057">
                  <c:v>39.457638888888887</c:v>
                </c:pt>
                <c:pt idx="1058">
                  <c:v>39.457638888888887</c:v>
                </c:pt>
                <c:pt idx="1059">
                  <c:v>39.457638888888887</c:v>
                </c:pt>
                <c:pt idx="1060">
                  <c:v>39.457638888888887</c:v>
                </c:pt>
                <c:pt idx="1061">
                  <c:v>39.457638888888887</c:v>
                </c:pt>
                <c:pt idx="1062">
                  <c:v>39.457638888888887</c:v>
                </c:pt>
                <c:pt idx="1063">
                  <c:v>39.457638888888887</c:v>
                </c:pt>
                <c:pt idx="1064">
                  <c:v>39.457638888888887</c:v>
                </c:pt>
                <c:pt idx="1065">
                  <c:v>39.457638888888887</c:v>
                </c:pt>
                <c:pt idx="1066">
                  <c:v>39.457638888888887</c:v>
                </c:pt>
                <c:pt idx="1067">
                  <c:v>39.457638888888887</c:v>
                </c:pt>
                <c:pt idx="1068">
                  <c:v>39.457638888888887</c:v>
                </c:pt>
                <c:pt idx="1069">
                  <c:v>39.457638888888887</c:v>
                </c:pt>
                <c:pt idx="1070">
                  <c:v>39.457638888888887</c:v>
                </c:pt>
                <c:pt idx="1071">
                  <c:v>39.457638888888887</c:v>
                </c:pt>
                <c:pt idx="1072">
                  <c:v>39.457638888888887</c:v>
                </c:pt>
                <c:pt idx="1073">
                  <c:v>39.457638888888887</c:v>
                </c:pt>
                <c:pt idx="1074">
                  <c:v>39.457638888888887</c:v>
                </c:pt>
                <c:pt idx="1075">
                  <c:v>39.457638888888887</c:v>
                </c:pt>
                <c:pt idx="1076">
                  <c:v>39.457638888888887</c:v>
                </c:pt>
                <c:pt idx="1077">
                  <c:v>39.457638888888887</c:v>
                </c:pt>
                <c:pt idx="1078">
                  <c:v>39.457638888888887</c:v>
                </c:pt>
                <c:pt idx="1079">
                  <c:v>39.457638888888887</c:v>
                </c:pt>
                <c:pt idx="1080">
                  <c:v>39.457638888888887</c:v>
                </c:pt>
                <c:pt idx="1081">
                  <c:v>39.457638888888887</c:v>
                </c:pt>
                <c:pt idx="1082">
                  <c:v>39.457638888888887</c:v>
                </c:pt>
                <c:pt idx="1083">
                  <c:v>39.457638888888887</c:v>
                </c:pt>
                <c:pt idx="1084">
                  <c:v>39.457638888888887</c:v>
                </c:pt>
                <c:pt idx="1085">
                  <c:v>39.457638888888887</c:v>
                </c:pt>
                <c:pt idx="1086">
                  <c:v>39.457638888888887</c:v>
                </c:pt>
                <c:pt idx="1087">
                  <c:v>39.457638888888887</c:v>
                </c:pt>
                <c:pt idx="1088">
                  <c:v>39.457638888888887</c:v>
                </c:pt>
                <c:pt idx="1089">
                  <c:v>39.457638888888887</c:v>
                </c:pt>
                <c:pt idx="1090">
                  <c:v>39.457638888888887</c:v>
                </c:pt>
                <c:pt idx="1091">
                  <c:v>39.457638888888887</c:v>
                </c:pt>
                <c:pt idx="1092">
                  <c:v>39.457638888888887</c:v>
                </c:pt>
                <c:pt idx="1093">
                  <c:v>39.457638888888887</c:v>
                </c:pt>
                <c:pt idx="1094">
                  <c:v>39.457638888888887</c:v>
                </c:pt>
                <c:pt idx="1095">
                  <c:v>39.457638888888887</c:v>
                </c:pt>
                <c:pt idx="1096">
                  <c:v>39.457638888888887</c:v>
                </c:pt>
                <c:pt idx="1097">
                  <c:v>39.457638888888887</c:v>
                </c:pt>
                <c:pt idx="1098">
                  <c:v>39.457638888888887</c:v>
                </c:pt>
                <c:pt idx="1099">
                  <c:v>39.457638888888887</c:v>
                </c:pt>
                <c:pt idx="1100">
                  <c:v>39.457638888888887</c:v>
                </c:pt>
                <c:pt idx="1101">
                  <c:v>39.457638888888887</c:v>
                </c:pt>
                <c:pt idx="1102">
                  <c:v>39.457638888888887</c:v>
                </c:pt>
                <c:pt idx="1103">
                  <c:v>39.457638888888887</c:v>
                </c:pt>
                <c:pt idx="1104">
                  <c:v>39.457638888888887</c:v>
                </c:pt>
                <c:pt idx="1105">
                  <c:v>39.457638888888887</c:v>
                </c:pt>
                <c:pt idx="1106">
                  <c:v>39.457638888888887</c:v>
                </c:pt>
                <c:pt idx="1107">
                  <c:v>39.457638888888887</c:v>
                </c:pt>
                <c:pt idx="1108">
                  <c:v>39.457638888888887</c:v>
                </c:pt>
                <c:pt idx="1109">
                  <c:v>39.457638888888887</c:v>
                </c:pt>
                <c:pt idx="1110">
                  <c:v>39.457638888888887</c:v>
                </c:pt>
                <c:pt idx="1111">
                  <c:v>39.457638888888887</c:v>
                </c:pt>
                <c:pt idx="1112">
                  <c:v>39.457638888888887</c:v>
                </c:pt>
                <c:pt idx="1113">
                  <c:v>39.457638888888887</c:v>
                </c:pt>
                <c:pt idx="1114">
                  <c:v>39.457638888888887</c:v>
                </c:pt>
                <c:pt idx="1115">
                  <c:v>39.457638888888887</c:v>
                </c:pt>
                <c:pt idx="1116">
                  <c:v>39.457638888888887</c:v>
                </c:pt>
                <c:pt idx="1117">
                  <c:v>39.457638888888887</c:v>
                </c:pt>
                <c:pt idx="1118">
                  <c:v>39.457638888888887</c:v>
                </c:pt>
                <c:pt idx="1119">
                  <c:v>39.457638888888887</c:v>
                </c:pt>
                <c:pt idx="1120">
                  <c:v>39.457638888888887</c:v>
                </c:pt>
                <c:pt idx="1121">
                  <c:v>39.457638888888887</c:v>
                </c:pt>
                <c:pt idx="1122">
                  <c:v>39.457638888888887</c:v>
                </c:pt>
                <c:pt idx="1123">
                  <c:v>39.457638888888887</c:v>
                </c:pt>
                <c:pt idx="1124">
                  <c:v>39.457638888888887</c:v>
                </c:pt>
                <c:pt idx="1125">
                  <c:v>39.457638888888887</c:v>
                </c:pt>
                <c:pt idx="1126">
                  <c:v>39.457638888888887</c:v>
                </c:pt>
                <c:pt idx="1127">
                  <c:v>39.457638888888887</c:v>
                </c:pt>
                <c:pt idx="1128">
                  <c:v>39.457638888888887</c:v>
                </c:pt>
                <c:pt idx="1129">
                  <c:v>39.457638888888887</c:v>
                </c:pt>
                <c:pt idx="1130">
                  <c:v>39.457638888888887</c:v>
                </c:pt>
                <c:pt idx="1131">
                  <c:v>39.457638888888887</c:v>
                </c:pt>
                <c:pt idx="1132">
                  <c:v>39.457638888888887</c:v>
                </c:pt>
                <c:pt idx="1133">
                  <c:v>39.457638888888887</c:v>
                </c:pt>
                <c:pt idx="1134">
                  <c:v>39.457638888888887</c:v>
                </c:pt>
                <c:pt idx="1135">
                  <c:v>39.457638888888887</c:v>
                </c:pt>
                <c:pt idx="1136">
                  <c:v>39.457638888888887</c:v>
                </c:pt>
                <c:pt idx="1137">
                  <c:v>39.457638888888887</c:v>
                </c:pt>
                <c:pt idx="1138">
                  <c:v>39.457638888888887</c:v>
                </c:pt>
                <c:pt idx="1139">
                  <c:v>39.457638888888887</c:v>
                </c:pt>
                <c:pt idx="1140">
                  <c:v>39.457638888888887</c:v>
                </c:pt>
                <c:pt idx="1141">
                  <c:v>39.457638888888887</c:v>
                </c:pt>
                <c:pt idx="1142">
                  <c:v>39.457638888888887</c:v>
                </c:pt>
                <c:pt idx="1143">
                  <c:v>39.457638888888887</c:v>
                </c:pt>
                <c:pt idx="1144">
                  <c:v>39.457638888888887</c:v>
                </c:pt>
                <c:pt idx="1145">
                  <c:v>39.457638888888887</c:v>
                </c:pt>
                <c:pt idx="1146">
                  <c:v>39.457638888888887</c:v>
                </c:pt>
                <c:pt idx="1147">
                  <c:v>39.457638888888887</c:v>
                </c:pt>
                <c:pt idx="1148">
                  <c:v>39.457638888888887</c:v>
                </c:pt>
                <c:pt idx="1149">
                  <c:v>39.457638888888887</c:v>
                </c:pt>
                <c:pt idx="1150">
                  <c:v>39.457638888888887</c:v>
                </c:pt>
                <c:pt idx="1151">
                  <c:v>39.457638888888887</c:v>
                </c:pt>
                <c:pt idx="1152">
                  <c:v>39.457638888888887</c:v>
                </c:pt>
                <c:pt idx="1153">
                  <c:v>39.457638888888887</c:v>
                </c:pt>
                <c:pt idx="1154">
                  <c:v>39.457638888888887</c:v>
                </c:pt>
                <c:pt idx="1155">
                  <c:v>39.457638888888887</c:v>
                </c:pt>
                <c:pt idx="1156">
                  <c:v>39.457638888888887</c:v>
                </c:pt>
                <c:pt idx="1157">
                  <c:v>39.457638888888887</c:v>
                </c:pt>
                <c:pt idx="1158">
                  <c:v>39.457638888888887</c:v>
                </c:pt>
                <c:pt idx="1159">
                  <c:v>39.457638888888887</c:v>
                </c:pt>
                <c:pt idx="1160">
                  <c:v>39.457638888888887</c:v>
                </c:pt>
                <c:pt idx="1161">
                  <c:v>39.457638888888887</c:v>
                </c:pt>
                <c:pt idx="1162">
                  <c:v>39.457638888888887</c:v>
                </c:pt>
                <c:pt idx="1163">
                  <c:v>39.457638888888887</c:v>
                </c:pt>
                <c:pt idx="1164">
                  <c:v>39.457638888888887</c:v>
                </c:pt>
                <c:pt idx="1165">
                  <c:v>39.457638888888887</c:v>
                </c:pt>
                <c:pt idx="1166">
                  <c:v>39.457638888888887</c:v>
                </c:pt>
                <c:pt idx="1167">
                  <c:v>39.457638888888887</c:v>
                </c:pt>
                <c:pt idx="1168">
                  <c:v>39.457638888888887</c:v>
                </c:pt>
                <c:pt idx="1169">
                  <c:v>39.457638888888887</c:v>
                </c:pt>
                <c:pt idx="1170">
                  <c:v>39.457638888888887</c:v>
                </c:pt>
                <c:pt idx="1171">
                  <c:v>39.457638888888887</c:v>
                </c:pt>
                <c:pt idx="1172">
                  <c:v>39.457638888888887</c:v>
                </c:pt>
                <c:pt idx="1173">
                  <c:v>39.457638888888887</c:v>
                </c:pt>
                <c:pt idx="1174">
                  <c:v>39.457638888888887</c:v>
                </c:pt>
                <c:pt idx="1175">
                  <c:v>39.457638888888887</c:v>
                </c:pt>
                <c:pt idx="1176">
                  <c:v>39.457638888888887</c:v>
                </c:pt>
                <c:pt idx="1177">
                  <c:v>39.457638888888887</c:v>
                </c:pt>
                <c:pt idx="1178">
                  <c:v>39.457638888888887</c:v>
                </c:pt>
                <c:pt idx="1179">
                  <c:v>39.457638888888887</c:v>
                </c:pt>
                <c:pt idx="1180">
                  <c:v>39.457638888888887</c:v>
                </c:pt>
                <c:pt idx="1181">
                  <c:v>39.457638888888887</c:v>
                </c:pt>
                <c:pt idx="1182">
                  <c:v>39.457638888888887</c:v>
                </c:pt>
                <c:pt idx="1183">
                  <c:v>39.457638888888887</c:v>
                </c:pt>
                <c:pt idx="1184">
                  <c:v>39.457638888888887</c:v>
                </c:pt>
                <c:pt idx="1185">
                  <c:v>39.457638888888887</c:v>
                </c:pt>
                <c:pt idx="1186">
                  <c:v>39.457638888888887</c:v>
                </c:pt>
                <c:pt idx="1187">
                  <c:v>39.457638888888887</c:v>
                </c:pt>
                <c:pt idx="1188">
                  <c:v>39.457638888888887</c:v>
                </c:pt>
                <c:pt idx="1189">
                  <c:v>39.457638888888887</c:v>
                </c:pt>
                <c:pt idx="1190">
                  <c:v>39.457638888888887</c:v>
                </c:pt>
                <c:pt idx="1191">
                  <c:v>39.457638888888887</c:v>
                </c:pt>
                <c:pt idx="1192">
                  <c:v>39.457638888888887</c:v>
                </c:pt>
                <c:pt idx="1193">
                  <c:v>39.457638888888887</c:v>
                </c:pt>
                <c:pt idx="1194">
                  <c:v>39.457638888888887</c:v>
                </c:pt>
                <c:pt idx="1195">
                  <c:v>39.457638888888887</c:v>
                </c:pt>
                <c:pt idx="1196">
                  <c:v>39.457638888888887</c:v>
                </c:pt>
                <c:pt idx="1197">
                  <c:v>39.457638888888887</c:v>
                </c:pt>
                <c:pt idx="1198">
                  <c:v>39.457638888888887</c:v>
                </c:pt>
                <c:pt idx="1199">
                  <c:v>39.457638888888887</c:v>
                </c:pt>
                <c:pt idx="1200">
                  <c:v>39.457638888888887</c:v>
                </c:pt>
                <c:pt idx="1201">
                  <c:v>39.457638888888887</c:v>
                </c:pt>
                <c:pt idx="1202">
                  <c:v>39.457638888888887</c:v>
                </c:pt>
                <c:pt idx="1203">
                  <c:v>39.457638888888887</c:v>
                </c:pt>
                <c:pt idx="1204">
                  <c:v>39.457638888888887</c:v>
                </c:pt>
                <c:pt idx="1205">
                  <c:v>39.457638888888887</c:v>
                </c:pt>
                <c:pt idx="1206">
                  <c:v>39.457638888888887</c:v>
                </c:pt>
                <c:pt idx="1207">
                  <c:v>39.457638888888887</c:v>
                </c:pt>
                <c:pt idx="1208">
                  <c:v>39.457638888888887</c:v>
                </c:pt>
                <c:pt idx="1209">
                  <c:v>39.457638888888887</c:v>
                </c:pt>
                <c:pt idx="1210">
                  <c:v>39.457638888888887</c:v>
                </c:pt>
                <c:pt idx="1211">
                  <c:v>39.457638888888887</c:v>
                </c:pt>
                <c:pt idx="1212">
                  <c:v>39.457638888888887</c:v>
                </c:pt>
                <c:pt idx="1213">
                  <c:v>39.457638888888887</c:v>
                </c:pt>
                <c:pt idx="1214">
                  <c:v>39.457638888888887</c:v>
                </c:pt>
                <c:pt idx="1215">
                  <c:v>39.457638888888887</c:v>
                </c:pt>
                <c:pt idx="1216">
                  <c:v>39.457638888888887</c:v>
                </c:pt>
                <c:pt idx="1217">
                  <c:v>39.457638888888887</c:v>
                </c:pt>
                <c:pt idx="1218">
                  <c:v>39.457638888888887</c:v>
                </c:pt>
                <c:pt idx="1219">
                  <c:v>39.457638888888887</c:v>
                </c:pt>
                <c:pt idx="1220">
                  <c:v>39.457638888888887</c:v>
                </c:pt>
                <c:pt idx="1221">
                  <c:v>39.457638888888887</c:v>
                </c:pt>
                <c:pt idx="1222">
                  <c:v>39.457638888888887</c:v>
                </c:pt>
                <c:pt idx="1223">
                  <c:v>39.457638888888887</c:v>
                </c:pt>
                <c:pt idx="1224">
                  <c:v>39.457638888888887</c:v>
                </c:pt>
                <c:pt idx="1225">
                  <c:v>39.457638888888887</c:v>
                </c:pt>
                <c:pt idx="1226">
                  <c:v>39.457638888888887</c:v>
                </c:pt>
                <c:pt idx="1227">
                  <c:v>39.457638888888887</c:v>
                </c:pt>
                <c:pt idx="1228">
                  <c:v>39.457638888888887</c:v>
                </c:pt>
                <c:pt idx="1229">
                  <c:v>39.457638888888887</c:v>
                </c:pt>
                <c:pt idx="1230">
                  <c:v>39.457638888888887</c:v>
                </c:pt>
                <c:pt idx="1231">
                  <c:v>39.457638888888887</c:v>
                </c:pt>
                <c:pt idx="1232">
                  <c:v>39.457638888888887</c:v>
                </c:pt>
                <c:pt idx="1233">
                  <c:v>39.457638888888887</c:v>
                </c:pt>
                <c:pt idx="1234">
                  <c:v>39.457638888888887</c:v>
                </c:pt>
                <c:pt idx="1235">
                  <c:v>39.457638888888887</c:v>
                </c:pt>
                <c:pt idx="1236">
                  <c:v>39.457638888888887</c:v>
                </c:pt>
                <c:pt idx="1237">
                  <c:v>39.457638888888887</c:v>
                </c:pt>
                <c:pt idx="1238">
                  <c:v>39.457638888888887</c:v>
                </c:pt>
                <c:pt idx="1239">
                  <c:v>39.457638888888887</c:v>
                </c:pt>
                <c:pt idx="1240">
                  <c:v>39.457638888888887</c:v>
                </c:pt>
                <c:pt idx="1241">
                  <c:v>39.457638888888887</c:v>
                </c:pt>
                <c:pt idx="1242">
                  <c:v>39.457638888888887</c:v>
                </c:pt>
                <c:pt idx="1243">
                  <c:v>39.457638888888887</c:v>
                </c:pt>
                <c:pt idx="1244">
                  <c:v>39.457638888888887</c:v>
                </c:pt>
                <c:pt idx="1245">
                  <c:v>39.457638888888887</c:v>
                </c:pt>
                <c:pt idx="1246">
                  <c:v>39.457638888888887</c:v>
                </c:pt>
                <c:pt idx="1247">
                  <c:v>39.457638888888887</c:v>
                </c:pt>
                <c:pt idx="1248">
                  <c:v>39.457638888888887</c:v>
                </c:pt>
                <c:pt idx="1249">
                  <c:v>39.457638888888887</c:v>
                </c:pt>
                <c:pt idx="1250">
                  <c:v>39.457638888888887</c:v>
                </c:pt>
                <c:pt idx="1251">
                  <c:v>39.457638888888887</c:v>
                </c:pt>
                <c:pt idx="1252">
                  <c:v>39.457638888888887</c:v>
                </c:pt>
                <c:pt idx="1253">
                  <c:v>39.457638888888887</c:v>
                </c:pt>
                <c:pt idx="1254">
                  <c:v>39.457638888888887</c:v>
                </c:pt>
                <c:pt idx="1255">
                  <c:v>39.457638888888887</c:v>
                </c:pt>
                <c:pt idx="1256">
                  <c:v>39.457638888888887</c:v>
                </c:pt>
                <c:pt idx="1257">
                  <c:v>39.457638888888887</c:v>
                </c:pt>
                <c:pt idx="1258">
                  <c:v>39.457638888888887</c:v>
                </c:pt>
                <c:pt idx="1259">
                  <c:v>39.457638888888887</c:v>
                </c:pt>
                <c:pt idx="1260">
                  <c:v>39.457638888888887</c:v>
                </c:pt>
                <c:pt idx="1261">
                  <c:v>39.457638888888887</c:v>
                </c:pt>
                <c:pt idx="1262">
                  <c:v>39.457638888888887</c:v>
                </c:pt>
                <c:pt idx="1263">
                  <c:v>39.457638888888887</c:v>
                </c:pt>
                <c:pt idx="1264">
                  <c:v>39.457638888888887</c:v>
                </c:pt>
                <c:pt idx="1265">
                  <c:v>39.457638888888887</c:v>
                </c:pt>
                <c:pt idx="1266">
                  <c:v>39.457638888888887</c:v>
                </c:pt>
                <c:pt idx="1267">
                  <c:v>39.457638888888887</c:v>
                </c:pt>
                <c:pt idx="1268">
                  <c:v>39.457638888888887</c:v>
                </c:pt>
                <c:pt idx="1269">
                  <c:v>39.457638888888887</c:v>
                </c:pt>
                <c:pt idx="1270">
                  <c:v>39.457638888888887</c:v>
                </c:pt>
                <c:pt idx="1271">
                  <c:v>39.457638888888887</c:v>
                </c:pt>
                <c:pt idx="1272">
                  <c:v>39.457638888888887</c:v>
                </c:pt>
                <c:pt idx="1273">
                  <c:v>39.457638888888887</c:v>
                </c:pt>
                <c:pt idx="1274">
                  <c:v>39.457638888888887</c:v>
                </c:pt>
                <c:pt idx="1275">
                  <c:v>39.457638888888887</c:v>
                </c:pt>
                <c:pt idx="1276">
                  <c:v>39.457638888888887</c:v>
                </c:pt>
                <c:pt idx="1277">
                  <c:v>39.457638888888887</c:v>
                </c:pt>
                <c:pt idx="1278">
                  <c:v>39.457638888888887</c:v>
                </c:pt>
                <c:pt idx="1279">
                  <c:v>39.457638888888887</c:v>
                </c:pt>
                <c:pt idx="1280">
                  <c:v>39.457638888888887</c:v>
                </c:pt>
                <c:pt idx="1281">
                  <c:v>39.457638888888887</c:v>
                </c:pt>
                <c:pt idx="1282">
                  <c:v>39.457638888888887</c:v>
                </c:pt>
                <c:pt idx="1283">
                  <c:v>39.457638888888887</c:v>
                </c:pt>
                <c:pt idx="1284">
                  <c:v>39.457638888888887</c:v>
                </c:pt>
                <c:pt idx="1285">
                  <c:v>39.457638888888887</c:v>
                </c:pt>
                <c:pt idx="1286">
                  <c:v>39.457638888888887</c:v>
                </c:pt>
                <c:pt idx="1287">
                  <c:v>39.457638888888887</c:v>
                </c:pt>
                <c:pt idx="1288">
                  <c:v>39.457638888888887</c:v>
                </c:pt>
                <c:pt idx="1289">
                  <c:v>39.457638888888887</c:v>
                </c:pt>
                <c:pt idx="1290">
                  <c:v>39.457638888888887</c:v>
                </c:pt>
                <c:pt idx="1291">
                  <c:v>39.457638888888887</c:v>
                </c:pt>
                <c:pt idx="1292">
                  <c:v>39.457638888888887</c:v>
                </c:pt>
                <c:pt idx="1293">
                  <c:v>39.457638888888887</c:v>
                </c:pt>
                <c:pt idx="1294">
                  <c:v>39.457638888888887</c:v>
                </c:pt>
                <c:pt idx="1295">
                  <c:v>39.457638888888887</c:v>
                </c:pt>
                <c:pt idx="1296">
                  <c:v>39.457638888888887</c:v>
                </c:pt>
                <c:pt idx="1297">
                  <c:v>39.457638888888887</c:v>
                </c:pt>
                <c:pt idx="1298">
                  <c:v>39.457638888888887</c:v>
                </c:pt>
                <c:pt idx="1299">
                  <c:v>39.457638888888887</c:v>
                </c:pt>
                <c:pt idx="1300">
                  <c:v>39.457638888888887</c:v>
                </c:pt>
                <c:pt idx="1301">
                  <c:v>39.457638888888887</c:v>
                </c:pt>
                <c:pt idx="1302">
                  <c:v>39.457638888888887</c:v>
                </c:pt>
                <c:pt idx="1303">
                  <c:v>39.457638888888887</c:v>
                </c:pt>
                <c:pt idx="1304">
                  <c:v>39.457638888888887</c:v>
                </c:pt>
                <c:pt idx="1305">
                  <c:v>39.457638888888887</c:v>
                </c:pt>
                <c:pt idx="1306">
                  <c:v>39.457638888888887</c:v>
                </c:pt>
                <c:pt idx="1307">
                  <c:v>39.457638888888887</c:v>
                </c:pt>
                <c:pt idx="1308">
                  <c:v>39.457638888888887</c:v>
                </c:pt>
                <c:pt idx="1309">
                  <c:v>39.457638888888887</c:v>
                </c:pt>
                <c:pt idx="1310">
                  <c:v>39.457638888888887</c:v>
                </c:pt>
                <c:pt idx="1311">
                  <c:v>39.457638888888887</c:v>
                </c:pt>
                <c:pt idx="1312">
                  <c:v>39.457638888888887</c:v>
                </c:pt>
                <c:pt idx="1313">
                  <c:v>39.457638888888887</c:v>
                </c:pt>
                <c:pt idx="1314">
                  <c:v>39.457638888888887</c:v>
                </c:pt>
                <c:pt idx="1315">
                  <c:v>39.457638888888887</c:v>
                </c:pt>
                <c:pt idx="1316">
                  <c:v>39.457638888888887</c:v>
                </c:pt>
                <c:pt idx="1317">
                  <c:v>39.457638888888887</c:v>
                </c:pt>
                <c:pt idx="1318">
                  <c:v>39.457638888888887</c:v>
                </c:pt>
                <c:pt idx="1319">
                  <c:v>39.457638888888887</c:v>
                </c:pt>
                <c:pt idx="1320">
                  <c:v>39.457638888888887</c:v>
                </c:pt>
                <c:pt idx="1321">
                  <c:v>39.457638888888887</c:v>
                </c:pt>
                <c:pt idx="1322">
                  <c:v>39.457638888888887</c:v>
                </c:pt>
                <c:pt idx="1323">
                  <c:v>39.457638888888887</c:v>
                </c:pt>
                <c:pt idx="1324">
                  <c:v>39.457638888888887</c:v>
                </c:pt>
                <c:pt idx="1325">
                  <c:v>39.457638888888887</c:v>
                </c:pt>
                <c:pt idx="1326">
                  <c:v>39.457638888888887</c:v>
                </c:pt>
                <c:pt idx="1327">
                  <c:v>39.457638888888887</c:v>
                </c:pt>
                <c:pt idx="1328">
                  <c:v>39.457638888888887</c:v>
                </c:pt>
                <c:pt idx="1329">
                  <c:v>39.457638888888887</c:v>
                </c:pt>
                <c:pt idx="1330">
                  <c:v>39.457638888888887</c:v>
                </c:pt>
                <c:pt idx="1331">
                  <c:v>39.457638888888887</c:v>
                </c:pt>
                <c:pt idx="1332">
                  <c:v>39.457638888888887</c:v>
                </c:pt>
                <c:pt idx="1333">
                  <c:v>39.457638888888887</c:v>
                </c:pt>
                <c:pt idx="1334">
                  <c:v>39.457638888888887</c:v>
                </c:pt>
                <c:pt idx="1335">
                  <c:v>39.457638888888887</c:v>
                </c:pt>
                <c:pt idx="1336">
                  <c:v>39.457638888888887</c:v>
                </c:pt>
                <c:pt idx="1337">
                  <c:v>39.457638888888887</c:v>
                </c:pt>
                <c:pt idx="1338">
                  <c:v>39.457638888888887</c:v>
                </c:pt>
                <c:pt idx="1339">
                  <c:v>39.457638888888887</c:v>
                </c:pt>
                <c:pt idx="1340">
                  <c:v>39.457638888888887</c:v>
                </c:pt>
                <c:pt idx="1341">
                  <c:v>39.457638888888887</c:v>
                </c:pt>
                <c:pt idx="1342">
                  <c:v>39.457638888888887</c:v>
                </c:pt>
                <c:pt idx="1343">
                  <c:v>39.457638888888887</c:v>
                </c:pt>
                <c:pt idx="1344">
                  <c:v>39.457638888888887</c:v>
                </c:pt>
                <c:pt idx="1345">
                  <c:v>39.457638888888887</c:v>
                </c:pt>
                <c:pt idx="1346">
                  <c:v>39.457638888888887</c:v>
                </c:pt>
                <c:pt idx="1347">
                  <c:v>39.457638888888887</c:v>
                </c:pt>
                <c:pt idx="1348">
                  <c:v>39.457638888888887</c:v>
                </c:pt>
                <c:pt idx="1349">
                  <c:v>39.457638888888887</c:v>
                </c:pt>
                <c:pt idx="1350">
                  <c:v>39.457638888888887</c:v>
                </c:pt>
                <c:pt idx="1351">
                  <c:v>39.457638888888887</c:v>
                </c:pt>
                <c:pt idx="1352">
                  <c:v>39.457638888888887</c:v>
                </c:pt>
                <c:pt idx="1353">
                  <c:v>39.457638888888887</c:v>
                </c:pt>
                <c:pt idx="1354">
                  <c:v>39.457638888888887</c:v>
                </c:pt>
                <c:pt idx="1355">
                  <c:v>39.457638888888887</c:v>
                </c:pt>
                <c:pt idx="1356">
                  <c:v>39.457638888888887</c:v>
                </c:pt>
                <c:pt idx="1357">
                  <c:v>39.457638888888887</c:v>
                </c:pt>
                <c:pt idx="1358">
                  <c:v>39.457638888888887</c:v>
                </c:pt>
                <c:pt idx="1359">
                  <c:v>39.457638888888887</c:v>
                </c:pt>
                <c:pt idx="1360">
                  <c:v>39.457638888888887</c:v>
                </c:pt>
                <c:pt idx="1361">
                  <c:v>39.457638888888887</c:v>
                </c:pt>
                <c:pt idx="1362">
                  <c:v>39.457638888888887</c:v>
                </c:pt>
                <c:pt idx="1363">
                  <c:v>39.457638888888887</c:v>
                </c:pt>
                <c:pt idx="1364">
                  <c:v>39.457638888888887</c:v>
                </c:pt>
                <c:pt idx="1365">
                  <c:v>39.457638888888887</c:v>
                </c:pt>
                <c:pt idx="1366">
                  <c:v>39.457638888888887</c:v>
                </c:pt>
                <c:pt idx="1367">
                  <c:v>39.457638888888887</c:v>
                </c:pt>
                <c:pt idx="1368">
                  <c:v>39.457638888888887</c:v>
                </c:pt>
                <c:pt idx="1369">
                  <c:v>39.457638888888887</c:v>
                </c:pt>
                <c:pt idx="1370">
                  <c:v>39.457638888888887</c:v>
                </c:pt>
                <c:pt idx="1371">
                  <c:v>39.457638888888887</c:v>
                </c:pt>
                <c:pt idx="1372">
                  <c:v>39.457638888888887</c:v>
                </c:pt>
                <c:pt idx="1373">
                  <c:v>39.457638888888887</c:v>
                </c:pt>
                <c:pt idx="1374">
                  <c:v>39.457638888888887</c:v>
                </c:pt>
                <c:pt idx="1375">
                  <c:v>39.457638888888887</c:v>
                </c:pt>
                <c:pt idx="1376">
                  <c:v>39.457638888888887</c:v>
                </c:pt>
                <c:pt idx="1377">
                  <c:v>39.457638888888887</c:v>
                </c:pt>
                <c:pt idx="1378">
                  <c:v>39.457638888888887</c:v>
                </c:pt>
                <c:pt idx="1379">
                  <c:v>39.457638888888887</c:v>
                </c:pt>
                <c:pt idx="1380">
                  <c:v>39.457638888888887</c:v>
                </c:pt>
                <c:pt idx="1381">
                  <c:v>39.457638888888887</c:v>
                </c:pt>
                <c:pt idx="1382">
                  <c:v>39.457638888888887</c:v>
                </c:pt>
                <c:pt idx="1383">
                  <c:v>39.457638888888887</c:v>
                </c:pt>
                <c:pt idx="1384">
                  <c:v>39.457638888888887</c:v>
                </c:pt>
                <c:pt idx="1385">
                  <c:v>39.457638888888887</c:v>
                </c:pt>
                <c:pt idx="1386">
                  <c:v>39.457638888888887</c:v>
                </c:pt>
                <c:pt idx="1387">
                  <c:v>39.457638888888887</c:v>
                </c:pt>
                <c:pt idx="1388">
                  <c:v>39.457638888888887</c:v>
                </c:pt>
                <c:pt idx="1389">
                  <c:v>39.457638888888887</c:v>
                </c:pt>
                <c:pt idx="1390">
                  <c:v>39.457638888888887</c:v>
                </c:pt>
                <c:pt idx="1391">
                  <c:v>39.457638888888887</c:v>
                </c:pt>
                <c:pt idx="1392">
                  <c:v>39.457638888888887</c:v>
                </c:pt>
                <c:pt idx="1393">
                  <c:v>39.457638888888887</c:v>
                </c:pt>
                <c:pt idx="1394">
                  <c:v>39.457638888888887</c:v>
                </c:pt>
                <c:pt idx="1395">
                  <c:v>39.457638888888887</c:v>
                </c:pt>
                <c:pt idx="1396">
                  <c:v>39.457638888888887</c:v>
                </c:pt>
                <c:pt idx="1397">
                  <c:v>39.457638888888887</c:v>
                </c:pt>
                <c:pt idx="1398">
                  <c:v>39.457638888888887</c:v>
                </c:pt>
                <c:pt idx="1399">
                  <c:v>39.457638888888887</c:v>
                </c:pt>
                <c:pt idx="1400">
                  <c:v>39.457638888888887</c:v>
                </c:pt>
                <c:pt idx="1401">
                  <c:v>39.457638888888887</c:v>
                </c:pt>
                <c:pt idx="1402">
                  <c:v>39.457638888888887</c:v>
                </c:pt>
                <c:pt idx="1403">
                  <c:v>39.457638888888887</c:v>
                </c:pt>
                <c:pt idx="1404">
                  <c:v>39.457638888888887</c:v>
                </c:pt>
                <c:pt idx="1405">
                  <c:v>39.457638888888887</c:v>
                </c:pt>
                <c:pt idx="1406">
                  <c:v>39.457638888888887</c:v>
                </c:pt>
                <c:pt idx="1407">
                  <c:v>39.457638888888887</c:v>
                </c:pt>
                <c:pt idx="1408">
                  <c:v>39.457638888888887</c:v>
                </c:pt>
                <c:pt idx="1409">
                  <c:v>39.457638888888887</c:v>
                </c:pt>
                <c:pt idx="1410">
                  <c:v>39.457638888888887</c:v>
                </c:pt>
                <c:pt idx="1411">
                  <c:v>39.457638888888887</c:v>
                </c:pt>
                <c:pt idx="1412">
                  <c:v>39.457638888888887</c:v>
                </c:pt>
                <c:pt idx="1413">
                  <c:v>39.457638888888887</c:v>
                </c:pt>
                <c:pt idx="1414">
                  <c:v>39.457638888888887</c:v>
                </c:pt>
                <c:pt idx="1415">
                  <c:v>39.457638888888887</c:v>
                </c:pt>
                <c:pt idx="1416">
                  <c:v>39.457638888888887</c:v>
                </c:pt>
                <c:pt idx="1417">
                  <c:v>39.457638888888887</c:v>
                </c:pt>
                <c:pt idx="1418">
                  <c:v>39.457638888888887</c:v>
                </c:pt>
                <c:pt idx="1419">
                  <c:v>39.457638888888887</c:v>
                </c:pt>
                <c:pt idx="1420">
                  <c:v>39.457638888888887</c:v>
                </c:pt>
                <c:pt idx="1421">
                  <c:v>39.457638888888887</c:v>
                </c:pt>
                <c:pt idx="1422">
                  <c:v>39.457638888888887</c:v>
                </c:pt>
                <c:pt idx="1423">
                  <c:v>39.457638888888887</c:v>
                </c:pt>
                <c:pt idx="1424">
                  <c:v>39.457638888888887</c:v>
                </c:pt>
                <c:pt idx="1425">
                  <c:v>39.457638888888887</c:v>
                </c:pt>
                <c:pt idx="1426">
                  <c:v>39.457638888888887</c:v>
                </c:pt>
                <c:pt idx="1427">
                  <c:v>39.457638888888887</c:v>
                </c:pt>
                <c:pt idx="1428">
                  <c:v>39.457638888888887</c:v>
                </c:pt>
                <c:pt idx="1429">
                  <c:v>39.457638888888887</c:v>
                </c:pt>
                <c:pt idx="1430">
                  <c:v>39.457638888888887</c:v>
                </c:pt>
                <c:pt idx="1431">
                  <c:v>39.457638888888887</c:v>
                </c:pt>
                <c:pt idx="1432">
                  <c:v>39.457638888888887</c:v>
                </c:pt>
                <c:pt idx="1433">
                  <c:v>39.457638888888887</c:v>
                </c:pt>
                <c:pt idx="1434">
                  <c:v>39.457638888888887</c:v>
                </c:pt>
                <c:pt idx="1435">
                  <c:v>39.457638888888887</c:v>
                </c:pt>
                <c:pt idx="1436">
                  <c:v>39.457638888888887</c:v>
                </c:pt>
                <c:pt idx="1437">
                  <c:v>39.457638888888887</c:v>
                </c:pt>
                <c:pt idx="1438">
                  <c:v>39.457638888888887</c:v>
                </c:pt>
                <c:pt idx="1439">
                  <c:v>39.457638888888887</c:v>
                </c:pt>
                <c:pt idx="1440">
                  <c:v>39.457638888888887</c:v>
                </c:pt>
                <c:pt idx="1441">
                  <c:v>39.457638888888887</c:v>
                </c:pt>
                <c:pt idx="1442">
                  <c:v>39.457638888888887</c:v>
                </c:pt>
                <c:pt idx="1443">
                  <c:v>39.457638888888887</c:v>
                </c:pt>
                <c:pt idx="1444">
                  <c:v>39.457638888888887</c:v>
                </c:pt>
                <c:pt idx="1445">
                  <c:v>39.457638888888887</c:v>
                </c:pt>
                <c:pt idx="1446">
                  <c:v>39.457638888888887</c:v>
                </c:pt>
                <c:pt idx="1447">
                  <c:v>39.457638888888887</c:v>
                </c:pt>
                <c:pt idx="1448">
                  <c:v>39.457638888888887</c:v>
                </c:pt>
                <c:pt idx="1449">
                  <c:v>39.457638888888887</c:v>
                </c:pt>
                <c:pt idx="1450">
                  <c:v>39.457638888888887</c:v>
                </c:pt>
                <c:pt idx="1451">
                  <c:v>39.457638888888887</c:v>
                </c:pt>
                <c:pt idx="1452">
                  <c:v>39.457638888888887</c:v>
                </c:pt>
                <c:pt idx="1453">
                  <c:v>39.457638888888887</c:v>
                </c:pt>
                <c:pt idx="1454">
                  <c:v>39.457638888888887</c:v>
                </c:pt>
                <c:pt idx="1455">
                  <c:v>39.457638888888887</c:v>
                </c:pt>
                <c:pt idx="1456">
                  <c:v>39.457638888888887</c:v>
                </c:pt>
                <c:pt idx="1457">
                  <c:v>39.457638888888887</c:v>
                </c:pt>
                <c:pt idx="1458">
                  <c:v>39.457638888888887</c:v>
                </c:pt>
                <c:pt idx="1459">
                  <c:v>39.457638888888887</c:v>
                </c:pt>
                <c:pt idx="1460">
                  <c:v>39.457638888888887</c:v>
                </c:pt>
                <c:pt idx="1461">
                  <c:v>39.457638888888887</c:v>
                </c:pt>
                <c:pt idx="1462">
                  <c:v>39.457638888888887</c:v>
                </c:pt>
                <c:pt idx="1463">
                  <c:v>39.457638888888887</c:v>
                </c:pt>
                <c:pt idx="1464">
                  <c:v>39.457638888888887</c:v>
                </c:pt>
                <c:pt idx="1465">
                  <c:v>39.457638888888887</c:v>
                </c:pt>
                <c:pt idx="1466">
                  <c:v>39.457638888888887</c:v>
                </c:pt>
                <c:pt idx="1467">
                  <c:v>39.457638888888887</c:v>
                </c:pt>
                <c:pt idx="1468">
                  <c:v>39.457638888888887</c:v>
                </c:pt>
                <c:pt idx="1469">
                  <c:v>39.457638888888887</c:v>
                </c:pt>
                <c:pt idx="1470">
                  <c:v>39.457638888888887</c:v>
                </c:pt>
                <c:pt idx="1471">
                  <c:v>39.457638888888887</c:v>
                </c:pt>
                <c:pt idx="1472">
                  <c:v>39.457638888888887</c:v>
                </c:pt>
                <c:pt idx="1473">
                  <c:v>39.457638888888887</c:v>
                </c:pt>
                <c:pt idx="1474">
                  <c:v>39.457638888888887</c:v>
                </c:pt>
                <c:pt idx="1475">
                  <c:v>39.457638888888887</c:v>
                </c:pt>
                <c:pt idx="1476">
                  <c:v>39.457638888888887</c:v>
                </c:pt>
                <c:pt idx="1477">
                  <c:v>39.457638888888887</c:v>
                </c:pt>
                <c:pt idx="1478">
                  <c:v>39.457638888888887</c:v>
                </c:pt>
                <c:pt idx="1479">
                  <c:v>39.457638888888887</c:v>
                </c:pt>
                <c:pt idx="1480">
                  <c:v>39.457638888888887</c:v>
                </c:pt>
                <c:pt idx="1481">
                  <c:v>39.457638888888887</c:v>
                </c:pt>
                <c:pt idx="1482">
                  <c:v>39.457638888888887</c:v>
                </c:pt>
                <c:pt idx="1483">
                  <c:v>39.457638888888887</c:v>
                </c:pt>
                <c:pt idx="1484">
                  <c:v>39.457638888888887</c:v>
                </c:pt>
                <c:pt idx="1485">
                  <c:v>39.457638888888887</c:v>
                </c:pt>
                <c:pt idx="1486">
                  <c:v>39.457638888888887</c:v>
                </c:pt>
                <c:pt idx="1487">
                  <c:v>39.457638888888887</c:v>
                </c:pt>
                <c:pt idx="1488">
                  <c:v>39.457638888888887</c:v>
                </c:pt>
                <c:pt idx="1489">
                  <c:v>39.457638888888887</c:v>
                </c:pt>
                <c:pt idx="1490">
                  <c:v>39.457638888888887</c:v>
                </c:pt>
                <c:pt idx="1491">
                  <c:v>39.457638888888887</c:v>
                </c:pt>
                <c:pt idx="1492">
                  <c:v>39.457638888888887</c:v>
                </c:pt>
                <c:pt idx="1493">
                  <c:v>39.457638888888887</c:v>
                </c:pt>
                <c:pt idx="1494">
                  <c:v>39.457638888888887</c:v>
                </c:pt>
                <c:pt idx="1495">
                  <c:v>39.457638888888887</c:v>
                </c:pt>
                <c:pt idx="1496">
                  <c:v>39.457638888888887</c:v>
                </c:pt>
                <c:pt idx="1497">
                  <c:v>39.457638888888887</c:v>
                </c:pt>
                <c:pt idx="1498">
                  <c:v>39.457638888888887</c:v>
                </c:pt>
                <c:pt idx="1499">
                  <c:v>39.457638888888887</c:v>
                </c:pt>
                <c:pt idx="1500">
                  <c:v>39.457638888888887</c:v>
                </c:pt>
                <c:pt idx="1501">
                  <c:v>39.457638888888887</c:v>
                </c:pt>
                <c:pt idx="1502">
                  <c:v>39.457638888888887</c:v>
                </c:pt>
                <c:pt idx="1503">
                  <c:v>39.457638888888887</c:v>
                </c:pt>
                <c:pt idx="1504">
                  <c:v>39.457638888888887</c:v>
                </c:pt>
                <c:pt idx="1505">
                  <c:v>39.457638888888887</c:v>
                </c:pt>
                <c:pt idx="1506">
                  <c:v>39.457638888888887</c:v>
                </c:pt>
                <c:pt idx="1507">
                  <c:v>39.457638888888887</c:v>
                </c:pt>
                <c:pt idx="1508">
                  <c:v>39.457638888888887</c:v>
                </c:pt>
                <c:pt idx="1509">
                  <c:v>39.457638888888887</c:v>
                </c:pt>
                <c:pt idx="1510">
                  <c:v>39.457638888888887</c:v>
                </c:pt>
                <c:pt idx="1511">
                  <c:v>39.457638888888887</c:v>
                </c:pt>
                <c:pt idx="1512">
                  <c:v>39.457638888888887</c:v>
                </c:pt>
                <c:pt idx="1513">
                  <c:v>39.457638888888887</c:v>
                </c:pt>
                <c:pt idx="1514">
                  <c:v>39.457638888888887</c:v>
                </c:pt>
                <c:pt idx="1515">
                  <c:v>39.457638888888887</c:v>
                </c:pt>
                <c:pt idx="1516">
                  <c:v>39.457638888888887</c:v>
                </c:pt>
                <c:pt idx="1517">
                  <c:v>39.457638888888887</c:v>
                </c:pt>
                <c:pt idx="1518">
                  <c:v>39.457638888888887</c:v>
                </c:pt>
                <c:pt idx="1519">
                  <c:v>39.457638888888887</c:v>
                </c:pt>
                <c:pt idx="1520">
                  <c:v>39.457638888888887</c:v>
                </c:pt>
                <c:pt idx="1521">
                  <c:v>39.457638888888887</c:v>
                </c:pt>
                <c:pt idx="1522">
                  <c:v>39.457638888888887</c:v>
                </c:pt>
                <c:pt idx="1523">
                  <c:v>39.457638888888887</c:v>
                </c:pt>
                <c:pt idx="1524">
                  <c:v>39.457638888888887</c:v>
                </c:pt>
                <c:pt idx="1525">
                  <c:v>39.457638888888887</c:v>
                </c:pt>
                <c:pt idx="1526">
                  <c:v>39.457638888888887</c:v>
                </c:pt>
                <c:pt idx="1527">
                  <c:v>39.457638888888887</c:v>
                </c:pt>
                <c:pt idx="1528">
                  <c:v>39.457638888888887</c:v>
                </c:pt>
                <c:pt idx="1529">
                  <c:v>39.457638888888887</c:v>
                </c:pt>
                <c:pt idx="1530">
                  <c:v>39.457638888888887</c:v>
                </c:pt>
                <c:pt idx="1531">
                  <c:v>39.457638888888887</c:v>
                </c:pt>
                <c:pt idx="1532">
                  <c:v>39.457638888888887</c:v>
                </c:pt>
                <c:pt idx="1533">
                  <c:v>39.457638888888887</c:v>
                </c:pt>
                <c:pt idx="1534">
                  <c:v>39.457638888888887</c:v>
                </c:pt>
                <c:pt idx="1535">
                  <c:v>39.457638888888887</c:v>
                </c:pt>
                <c:pt idx="1536">
                  <c:v>39.457638888888887</c:v>
                </c:pt>
                <c:pt idx="1537">
                  <c:v>39.457638888888887</c:v>
                </c:pt>
                <c:pt idx="1538">
                  <c:v>39.457638888888887</c:v>
                </c:pt>
                <c:pt idx="1539">
                  <c:v>39.457638888888887</c:v>
                </c:pt>
                <c:pt idx="1540">
                  <c:v>39.457638888888887</c:v>
                </c:pt>
                <c:pt idx="1541">
                  <c:v>39.457638888888887</c:v>
                </c:pt>
                <c:pt idx="1542">
                  <c:v>39.457638888888887</c:v>
                </c:pt>
                <c:pt idx="1543">
                  <c:v>39.457638888888887</c:v>
                </c:pt>
                <c:pt idx="1544">
                  <c:v>39.457638888888887</c:v>
                </c:pt>
                <c:pt idx="1545">
                  <c:v>39.457638888888887</c:v>
                </c:pt>
                <c:pt idx="1546">
                  <c:v>39.457638888888887</c:v>
                </c:pt>
                <c:pt idx="1547">
                  <c:v>39.457638888888887</c:v>
                </c:pt>
                <c:pt idx="1548">
                  <c:v>39.457638888888887</c:v>
                </c:pt>
                <c:pt idx="1549">
                  <c:v>39.457638888888887</c:v>
                </c:pt>
                <c:pt idx="1550">
                  <c:v>39.457638888888887</c:v>
                </c:pt>
                <c:pt idx="1551">
                  <c:v>39.457638888888887</c:v>
                </c:pt>
                <c:pt idx="1552">
                  <c:v>39.457638888888887</c:v>
                </c:pt>
                <c:pt idx="1553">
                  <c:v>39.457638888888887</c:v>
                </c:pt>
                <c:pt idx="1554">
                  <c:v>39.457638888888887</c:v>
                </c:pt>
                <c:pt idx="1555">
                  <c:v>39.457638888888887</c:v>
                </c:pt>
                <c:pt idx="1556">
                  <c:v>39.457638888888887</c:v>
                </c:pt>
                <c:pt idx="1557">
                  <c:v>39.457638888888887</c:v>
                </c:pt>
                <c:pt idx="1558">
                  <c:v>39.457638888888887</c:v>
                </c:pt>
                <c:pt idx="1559">
                  <c:v>39.457638888888887</c:v>
                </c:pt>
                <c:pt idx="1560">
                  <c:v>39.457638888888887</c:v>
                </c:pt>
                <c:pt idx="1561">
                  <c:v>39.457638888888887</c:v>
                </c:pt>
                <c:pt idx="1562">
                  <c:v>39.457638888888887</c:v>
                </c:pt>
                <c:pt idx="1563">
                  <c:v>39.457638888888887</c:v>
                </c:pt>
                <c:pt idx="1564">
                  <c:v>39.457638888888887</c:v>
                </c:pt>
                <c:pt idx="1565">
                  <c:v>39.457638888888887</c:v>
                </c:pt>
                <c:pt idx="1566">
                  <c:v>39.457638888888887</c:v>
                </c:pt>
                <c:pt idx="1567">
                  <c:v>39.457638888888887</c:v>
                </c:pt>
                <c:pt idx="1568">
                  <c:v>39.457638888888887</c:v>
                </c:pt>
                <c:pt idx="1569">
                  <c:v>39.457638888888887</c:v>
                </c:pt>
                <c:pt idx="1570">
                  <c:v>39.457638888888887</c:v>
                </c:pt>
                <c:pt idx="1571">
                  <c:v>39.457638888888887</c:v>
                </c:pt>
                <c:pt idx="1572">
                  <c:v>39.457638888888887</c:v>
                </c:pt>
                <c:pt idx="1573">
                  <c:v>39.457638888888887</c:v>
                </c:pt>
                <c:pt idx="1574">
                  <c:v>39.457638888888887</c:v>
                </c:pt>
                <c:pt idx="1575">
                  <c:v>39.457638888888887</c:v>
                </c:pt>
                <c:pt idx="1576">
                  <c:v>39.457638888888887</c:v>
                </c:pt>
                <c:pt idx="1577">
                  <c:v>39.457638888888887</c:v>
                </c:pt>
                <c:pt idx="1578">
                  <c:v>39.457638888888887</c:v>
                </c:pt>
                <c:pt idx="1579">
                  <c:v>39.457638888888887</c:v>
                </c:pt>
                <c:pt idx="1580">
                  <c:v>39.457638888888887</c:v>
                </c:pt>
                <c:pt idx="1581">
                  <c:v>39.457638888888887</c:v>
                </c:pt>
                <c:pt idx="1582">
                  <c:v>39.457638888888887</c:v>
                </c:pt>
                <c:pt idx="1583">
                  <c:v>39.457638888888887</c:v>
                </c:pt>
                <c:pt idx="1584">
                  <c:v>39.457638888888887</c:v>
                </c:pt>
                <c:pt idx="1585">
                  <c:v>39.457638888888887</c:v>
                </c:pt>
                <c:pt idx="1586">
                  <c:v>39.457638888888887</c:v>
                </c:pt>
                <c:pt idx="1587">
                  <c:v>39.457638888888887</c:v>
                </c:pt>
                <c:pt idx="1588">
                  <c:v>39.457638888888887</c:v>
                </c:pt>
                <c:pt idx="1589">
                  <c:v>39.457638888888887</c:v>
                </c:pt>
                <c:pt idx="1590">
                  <c:v>39.457638888888887</c:v>
                </c:pt>
                <c:pt idx="1591">
                  <c:v>39.457638888888887</c:v>
                </c:pt>
                <c:pt idx="1592">
                  <c:v>39.457638888888887</c:v>
                </c:pt>
                <c:pt idx="1593">
                  <c:v>39.457638888888887</c:v>
                </c:pt>
                <c:pt idx="1594">
                  <c:v>39.457638888888887</c:v>
                </c:pt>
                <c:pt idx="1595">
                  <c:v>39.457638888888887</c:v>
                </c:pt>
                <c:pt idx="1596">
                  <c:v>39.457638888888887</c:v>
                </c:pt>
                <c:pt idx="1597">
                  <c:v>39.457638888888887</c:v>
                </c:pt>
                <c:pt idx="1598">
                  <c:v>39.457638888888887</c:v>
                </c:pt>
                <c:pt idx="1599">
                  <c:v>39.457638888888887</c:v>
                </c:pt>
                <c:pt idx="1600">
                  <c:v>39.457638888888887</c:v>
                </c:pt>
                <c:pt idx="1601">
                  <c:v>39.457638888888887</c:v>
                </c:pt>
                <c:pt idx="1602">
                  <c:v>39.457638888888887</c:v>
                </c:pt>
                <c:pt idx="1603">
                  <c:v>39.457638888888887</c:v>
                </c:pt>
                <c:pt idx="1604">
                  <c:v>39.457638888888887</c:v>
                </c:pt>
                <c:pt idx="1605">
                  <c:v>39.457638888888887</c:v>
                </c:pt>
                <c:pt idx="1606">
                  <c:v>39.457638888888887</c:v>
                </c:pt>
                <c:pt idx="1607">
                  <c:v>39.457638888888887</c:v>
                </c:pt>
                <c:pt idx="1608">
                  <c:v>39.457638888888887</c:v>
                </c:pt>
                <c:pt idx="1609">
                  <c:v>39.457638888888887</c:v>
                </c:pt>
                <c:pt idx="1610">
                  <c:v>39.457638888888887</c:v>
                </c:pt>
                <c:pt idx="1611">
                  <c:v>39.457638888888887</c:v>
                </c:pt>
                <c:pt idx="1612">
                  <c:v>39.457638888888887</c:v>
                </c:pt>
                <c:pt idx="1613">
                  <c:v>39.457638888888887</c:v>
                </c:pt>
                <c:pt idx="1614">
                  <c:v>39.457638888888887</c:v>
                </c:pt>
                <c:pt idx="1615">
                  <c:v>39.457638888888887</c:v>
                </c:pt>
                <c:pt idx="1616">
                  <c:v>39.457638888888887</c:v>
                </c:pt>
                <c:pt idx="1617">
                  <c:v>39.457638888888887</c:v>
                </c:pt>
                <c:pt idx="1618">
                  <c:v>39.457638888888887</c:v>
                </c:pt>
                <c:pt idx="1619">
                  <c:v>39.457638888888887</c:v>
                </c:pt>
                <c:pt idx="1620">
                  <c:v>39.457638888888887</c:v>
                </c:pt>
                <c:pt idx="1621">
                  <c:v>39.457638888888887</c:v>
                </c:pt>
                <c:pt idx="1622">
                  <c:v>39.457638888888887</c:v>
                </c:pt>
                <c:pt idx="1623">
                  <c:v>39.457638888888887</c:v>
                </c:pt>
                <c:pt idx="1624">
                  <c:v>39.457638888888887</c:v>
                </c:pt>
                <c:pt idx="1625">
                  <c:v>39.457638888888887</c:v>
                </c:pt>
                <c:pt idx="1626">
                  <c:v>39.457638888888887</c:v>
                </c:pt>
                <c:pt idx="1627">
                  <c:v>39.457638888888887</c:v>
                </c:pt>
                <c:pt idx="1628">
                  <c:v>39.457638888888887</c:v>
                </c:pt>
                <c:pt idx="1629">
                  <c:v>39.457638888888887</c:v>
                </c:pt>
                <c:pt idx="1630">
                  <c:v>39.457638888888887</c:v>
                </c:pt>
                <c:pt idx="1631">
                  <c:v>39.457638888888887</c:v>
                </c:pt>
                <c:pt idx="1632">
                  <c:v>39.457638888888887</c:v>
                </c:pt>
                <c:pt idx="1633">
                  <c:v>39.457638888888887</c:v>
                </c:pt>
                <c:pt idx="1634">
                  <c:v>39.457638888888887</c:v>
                </c:pt>
                <c:pt idx="1635">
                  <c:v>39.457638888888887</c:v>
                </c:pt>
                <c:pt idx="1636">
                  <c:v>39.457638888888887</c:v>
                </c:pt>
                <c:pt idx="1637">
                  <c:v>39.457638888888887</c:v>
                </c:pt>
                <c:pt idx="1638">
                  <c:v>39.457638888888887</c:v>
                </c:pt>
                <c:pt idx="1639">
                  <c:v>39.457638888888887</c:v>
                </c:pt>
                <c:pt idx="1640">
                  <c:v>39.457638888888887</c:v>
                </c:pt>
                <c:pt idx="1641">
                  <c:v>39.457638888888887</c:v>
                </c:pt>
                <c:pt idx="1642">
                  <c:v>39.457638888888887</c:v>
                </c:pt>
                <c:pt idx="1643">
                  <c:v>39.457638888888887</c:v>
                </c:pt>
                <c:pt idx="1644">
                  <c:v>39.457638888888887</c:v>
                </c:pt>
                <c:pt idx="1645">
                  <c:v>39.457638888888887</c:v>
                </c:pt>
                <c:pt idx="1646">
                  <c:v>39.457638888888887</c:v>
                </c:pt>
                <c:pt idx="1647">
                  <c:v>39.457638888888887</c:v>
                </c:pt>
                <c:pt idx="1648">
                  <c:v>39.457638888888887</c:v>
                </c:pt>
                <c:pt idx="1649">
                  <c:v>39.457638888888887</c:v>
                </c:pt>
                <c:pt idx="1650">
                  <c:v>39.457638888888887</c:v>
                </c:pt>
                <c:pt idx="1651">
                  <c:v>39.457638888888887</c:v>
                </c:pt>
                <c:pt idx="1652">
                  <c:v>39.457638888888887</c:v>
                </c:pt>
                <c:pt idx="1653">
                  <c:v>39.457638888888887</c:v>
                </c:pt>
                <c:pt idx="1654">
                  <c:v>39.457638888888887</c:v>
                </c:pt>
                <c:pt idx="1655">
                  <c:v>39.457638888888887</c:v>
                </c:pt>
                <c:pt idx="1656">
                  <c:v>39.457638888888887</c:v>
                </c:pt>
                <c:pt idx="1657">
                  <c:v>39.457638888888887</c:v>
                </c:pt>
                <c:pt idx="1658">
                  <c:v>39.457638888888887</c:v>
                </c:pt>
                <c:pt idx="1659">
                  <c:v>39.457638888888887</c:v>
                </c:pt>
                <c:pt idx="1660">
                  <c:v>39.457638888888887</c:v>
                </c:pt>
                <c:pt idx="1661">
                  <c:v>39.457638888888887</c:v>
                </c:pt>
                <c:pt idx="1662">
                  <c:v>39.457638888888887</c:v>
                </c:pt>
                <c:pt idx="1663">
                  <c:v>39.457638888888887</c:v>
                </c:pt>
                <c:pt idx="1664">
                  <c:v>39.457638888888887</c:v>
                </c:pt>
                <c:pt idx="1665">
                  <c:v>39.457638888888887</c:v>
                </c:pt>
                <c:pt idx="1666">
                  <c:v>39.457638888888887</c:v>
                </c:pt>
                <c:pt idx="1667">
                  <c:v>39.457638888888887</c:v>
                </c:pt>
                <c:pt idx="1668">
                  <c:v>39.457638888888887</c:v>
                </c:pt>
                <c:pt idx="1669">
                  <c:v>39.457638888888887</c:v>
                </c:pt>
                <c:pt idx="1670">
                  <c:v>39.457638888888887</c:v>
                </c:pt>
                <c:pt idx="1671">
                  <c:v>39.457638888888887</c:v>
                </c:pt>
                <c:pt idx="1672">
                  <c:v>39.457638888888887</c:v>
                </c:pt>
                <c:pt idx="1673">
                  <c:v>39.457638888888887</c:v>
                </c:pt>
                <c:pt idx="1674">
                  <c:v>39.457638888888887</c:v>
                </c:pt>
                <c:pt idx="1675">
                  <c:v>39.457638888888887</c:v>
                </c:pt>
                <c:pt idx="1676">
                  <c:v>39.457638888888887</c:v>
                </c:pt>
                <c:pt idx="1677">
                  <c:v>39.457638888888887</c:v>
                </c:pt>
                <c:pt idx="1678">
                  <c:v>39.457638888888887</c:v>
                </c:pt>
                <c:pt idx="1679">
                  <c:v>39.457638888888887</c:v>
                </c:pt>
                <c:pt idx="1680">
                  <c:v>39.457638888888887</c:v>
                </c:pt>
                <c:pt idx="1681">
                  <c:v>39.457638888888887</c:v>
                </c:pt>
                <c:pt idx="1682">
                  <c:v>39.457638888888887</c:v>
                </c:pt>
                <c:pt idx="1683">
                  <c:v>39.457638888888887</c:v>
                </c:pt>
                <c:pt idx="1684">
                  <c:v>39.457638888888887</c:v>
                </c:pt>
                <c:pt idx="1685">
                  <c:v>39.457638888888887</c:v>
                </c:pt>
                <c:pt idx="1686">
                  <c:v>39.457638888888887</c:v>
                </c:pt>
                <c:pt idx="1687">
                  <c:v>39.457638888888887</c:v>
                </c:pt>
                <c:pt idx="1688">
                  <c:v>39.457638888888887</c:v>
                </c:pt>
                <c:pt idx="1689">
                  <c:v>39.457638888888887</c:v>
                </c:pt>
                <c:pt idx="1690">
                  <c:v>39.457638888888887</c:v>
                </c:pt>
                <c:pt idx="1691">
                  <c:v>39.457638888888887</c:v>
                </c:pt>
                <c:pt idx="1692">
                  <c:v>39.457638888888887</c:v>
                </c:pt>
                <c:pt idx="1693">
                  <c:v>39.457638888888887</c:v>
                </c:pt>
                <c:pt idx="1694">
                  <c:v>39.457638888888887</c:v>
                </c:pt>
                <c:pt idx="1695">
                  <c:v>39.457638888888887</c:v>
                </c:pt>
                <c:pt idx="1696">
                  <c:v>39.457638888888887</c:v>
                </c:pt>
                <c:pt idx="1697">
                  <c:v>39.457638888888887</c:v>
                </c:pt>
                <c:pt idx="1698">
                  <c:v>39.457638888888887</c:v>
                </c:pt>
                <c:pt idx="1699">
                  <c:v>39.457638888888887</c:v>
                </c:pt>
                <c:pt idx="1700">
                  <c:v>39.457638888888887</c:v>
                </c:pt>
                <c:pt idx="1701">
                  <c:v>39.457638888888887</c:v>
                </c:pt>
                <c:pt idx="1702">
                  <c:v>39.457638888888887</c:v>
                </c:pt>
                <c:pt idx="1703">
                  <c:v>39.457638888888887</c:v>
                </c:pt>
                <c:pt idx="1704">
                  <c:v>39.457638888888887</c:v>
                </c:pt>
                <c:pt idx="1705">
                  <c:v>39.457638888888887</c:v>
                </c:pt>
                <c:pt idx="1706">
                  <c:v>39.457638888888887</c:v>
                </c:pt>
                <c:pt idx="1707">
                  <c:v>39.457638888888887</c:v>
                </c:pt>
                <c:pt idx="1708">
                  <c:v>39.457638888888887</c:v>
                </c:pt>
                <c:pt idx="1709">
                  <c:v>39.457638888888887</c:v>
                </c:pt>
                <c:pt idx="1710">
                  <c:v>39.457638888888887</c:v>
                </c:pt>
                <c:pt idx="1711">
                  <c:v>39.457638888888887</c:v>
                </c:pt>
                <c:pt idx="1712">
                  <c:v>39.457638888888887</c:v>
                </c:pt>
                <c:pt idx="1713">
                  <c:v>39.457638888888887</c:v>
                </c:pt>
                <c:pt idx="1714">
                  <c:v>39.457638888888887</c:v>
                </c:pt>
                <c:pt idx="1715">
                  <c:v>39.457638888888887</c:v>
                </c:pt>
                <c:pt idx="1716">
                  <c:v>39.457638888888887</c:v>
                </c:pt>
                <c:pt idx="1717">
                  <c:v>39.457638888888887</c:v>
                </c:pt>
                <c:pt idx="1718">
                  <c:v>39.457638888888887</c:v>
                </c:pt>
                <c:pt idx="1719">
                  <c:v>39.457638888888887</c:v>
                </c:pt>
                <c:pt idx="1720">
                  <c:v>39.457638888888887</c:v>
                </c:pt>
                <c:pt idx="1721">
                  <c:v>39.457638888888887</c:v>
                </c:pt>
                <c:pt idx="1722">
                  <c:v>39.457638888888887</c:v>
                </c:pt>
                <c:pt idx="1723">
                  <c:v>39.457638888888887</c:v>
                </c:pt>
                <c:pt idx="1724">
                  <c:v>39.457638888888887</c:v>
                </c:pt>
                <c:pt idx="1725">
                  <c:v>39.457638888888887</c:v>
                </c:pt>
                <c:pt idx="1726">
                  <c:v>39.457638888888887</c:v>
                </c:pt>
                <c:pt idx="1727">
                  <c:v>39.457638888888887</c:v>
                </c:pt>
                <c:pt idx="1728">
                  <c:v>39.457638888888887</c:v>
                </c:pt>
                <c:pt idx="1729">
                  <c:v>39.457638888888887</c:v>
                </c:pt>
                <c:pt idx="1730">
                  <c:v>39.457638888888887</c:v>
                </c:pt>
                <c:pt idx="1731">
                  <c:v>39.457638888888887</c:v>
                </c:pt>
                <c:pt idx="1732">
                  <c:v>39.457638888888887</c:v>
                </c:pt>
                <c:pt idx="1733">
                  <c:v>39.457638888888887</c:v>
                </c:pt>
                <c:pt idx="1734">
                  <c:v>39.457638888888887</c:v>
                </c:pt>
                <c:pt idx="1735">
                  <c:v>39.457638888888887</c:v>
                </c:pt>
                <c:pt idx="1736">
                  <c:v>39.457638888888887</c:v>
                </c:pt>
                <c:pt idx="1737">
                  <c:v>39.457638888888887</c:v>
                </c:pt>
                <c:pt idx="1738">
                  <c:v>39.457638888888887</c:v>
                </c:pt>
                <c:pt idx="1739">
                  <c:v>39.457638888888887</c:v>
                </c:pt>
                <c:pt idx="1740">
                  <c:v>39.457638888888887</c:v>
                </c:pt>
                <c:pt idx="1741">
                  <c:v>39.457638888888887</c:v>
                </c:pt>
                <c:pt idx="1742">
                  <c:v>39.457638888888887</c:v>
                </c:pt>
                <c:pt idx="1743">
                  <c:v>39.457638888888887</c:v>
                </c:pt>
                <c:pt idx="1744">
                  <c:v>39.457638888888887</c:v>
                </c:pt>
                <c:pt idx="1745">
                  <c:v>39.457638888888887</c:v>
                </c:pt>
                <c:pt idx="1746">
                  <c:v>39.457638888888887</c:v>
                </c:pt>
                <c:pt idx="1747">
                  <c:v>39.457638888888887</c:v>
                </c:pt>
                <c:pt idx="1748">
                  <c:v>39.457638888888887</c:v>
                </c:pt>
                <c:pt idx="1749">
                  <c:v>39.457638888888887</c:v>
                </c:pt>
                <c:pt idx="1750">
                  <c:v>39.457638888888887</c:v>
                </c:pt>
                <c:pt idx="1751">
                  <c:v>39.457638888888887</c:v>
                </c:pt>
                <c:pt idx="1752">
                  <c:v>39.457638888888887</c:v>
                </c:pt>
                <c:pt idx="1753">
                  <c:v>39.457638888888887</c:v>
                </c:pt>
                <c:pt idx="1754">
                  <c:v>39.457638888888887</c:v>
                </c:pt>
                <c:pt idx="1755">
                  <c:v>39.457638888888887</c:v>
                </c:pt>
                <c:pt idx="1756">
                  <c:v>39.457638888888887</c:v>
                </c:pt>
                <c:pt idx="1757">
                  <c:v>39.457638888888887</c:v>
                </c:pt>
                <c:pt idx="1758">
                  <c:v>39.457638888888887</c:v>
                </c:pt>
                <c:pt idx="1759">
                  <c:v>39.457638888888887</c:v>
                </c:pt>
                <c:pt idx="1760">
                  <c:v>39.457638888888887</c:v>
                </c:pt>
                <c:pt idx="1761">
                  <c:v>39.457638888888887</c:v>
                </c:pt>
                <c:pt idx="1762">
                  <c:v>39.457638888888887</c:v>
                </c:pt>
                <c:pt idx="1763">
                  <c:v>39.457638888888887</c:v>
                </c:pt>
                <c:pt idx="1764">
                  <c:v>39.457638888888887</c:v>
                </c:pt>
                <c:pt idx="1765">
                  <c:v>39.457638888888887</c:v>
                </c:pt>
                <c:pt idx="1766">
                  <c:v>39.457638888888887</c:v>
                </c:pt>
                <c:pt idx="1767">
                  <c:v>39.457638888888887</c:v>
                </c:pt>
                <c:pt idx="1768">
                  <c:v>39.457638888888887</c:v>
                </c:pt>
                <c:pt idx="1769">
                  <c:v>39.457638888888887</c:v>
                </c:pt>
                <c:pt idx="1770">
                  <c:v>39.457638888888887</c:v>
                </c:pt>
                <c:pt idx="1771">
                  <c:v>39.457638888888887</c:v>
                </c:pt>
                <c:pt idx="1772">
                  <c:v>39.457638888888887</c:v>
                </c:pt>
                <c:pt idx="1773">
                  <c:v>39.457638888888887</c:v>
                </c:pt>
                <c:pt idx="1774">
                  <c:v>39.457638888888887</c:v>
                </c:pt>
                <c:pt idx="1775">
                  <c:v>39.457638888888887</c:v>
                </c:pt>
                <c:pt idx="1776">
                  <c:v>39.457638888888887</c:v>
                </c:pt>
                <c:pt idx="1777">
                  <c:v>39.457638888888887</c:v>
                </c:pt>
                <c:pt idx="1778">
                  <c:v>39.457638888888887</c:v>
                </c:pt>
                <c:pt idx="1779">
                  <c:v>39.457638888888887</c:v>
                </c:pt>
                <c:pt idx="1780">
                  <c:v>39.457638888888887</c:v>
                </c:pt>
                <c:pt idx="1781">
                  <c:v>39.457638888888887</c:v>
                </c:pt>
                <c:pt idx="1782">
                  <c:v>39.457638888888887</c:v>
                </c:pt>
                <c:pt idx="1783">
                  <c:v>39.457638888888887</c:v>
                </c:pt>
                <c:pt idx="1784">
                  <c:v>39.457638888888887</c:v>
                </c:pt>
                <c:pt idx="1785">
                  <c:v>39.457638888888887</c:v>
                </c:pt>
                <c:pt idx="1786">
                  <c:v>39.457638888888887</c:v>
                </c:pt>
                <c:pt idx="1787">
                  <c:v>39.457638888888887</c:v>
                </c:pt>
                <c:pt idx="1788">
                  <c:v>39.457638888888887</c:v>
                </c:pt>
                <c:pt idx="1789">
                  <c:v>39.457638888888887</c:v>
                </c:pt>
                <c:pt idx="1790">
                  <c:v>39.457638888888887</c:v>
                </c:pt>
                <c:pt idx="1791">
                  <c:v>39.457638888888887</c:v>
                </c:pt>
                <c:pt idx="1792">
                  <c:v>39.457638888888887</c:v>
                </c:pt>
                <c:pt idx="1793">
                  <c:v>39.457638888888887</c:v>
                </c:pt>
                <c:pt idx="1794">
                  <c:v>39.457638888888887</c:v>
                </c:pt>
                <c:pt idx="1795">
                  <c:v>39.457638888888887</c:v>
                </c:pt>
                <c:pt idx="1796">
                  <c:v>39.457638888888887</c:v>
                </c:pt>
                <c:pt idx="1797">
                  <c:v>39.457638888888887</c:v>
                </c:pt>
                <c:pt idx="1798">
                  <c:v>39.457638888888887</c:v>
                </c:pt>
                <c:pt idx="1799">
                  <c:v>39.457638888888887</c:v>
                </c:pt>
                <c:pt idx="1800">
                  <c:v>39.457638888888887</c:v>
                </c:pt>
                <c:pt idx="1801">
                  <c:v>39.457638888888887</c:v>
                </c:pt>
                <c:pt idx="1802">
                  <c:v>39.457638888888887</c:v>
                </c:pt>
                <c:pt idx="1803">
                  <c:v>39.457638888888887</c:v>
                </c:pt>
                <c:pt idx="1804">
                  <c:v>39.457638888888887</c:v>
                </c:pt>
                <c:pt idx="1805">
                  <c:v>39.457638888888887</c:v>
                </c:pt>
                <c:pt idx="1806">
                  <c:v>39.457638888888887</c:v>
                </c:pt>
                <c:pt idx="1807">
                  <c:v>39.457638888888887</c:v>
                </c:pt>
                <c:pt idx="1808">
                  <c:v>39.457638888888887</c:v>
                </c:pt>
                <c:pt idx="1809">
                  <c:v>39.457638888888887</c:v>
                </c:pt>
                <c:pt idx="1810">
                  <c:v>39.457638888888887</c:v>
                </c:pt>
                <c:pt idx="1811">
                  <c:v>39.457638888888887</c:v>
                </c:pt>
                <c:pt idx="1812">
                  <c:v>39.457638888888887</c:v>
                </c:pt>
                <c:pt idx="1813">
                  <c:v>39.457638888888887</c:v>
                </c:pt>
                <c:pt idx="1814">
                  <c:v>39.457638888888887</c:v>
                </c:pt>
                <c:pt idx="1815">
                  <c:v>39.457638888888887</c:v>
                </c:pt>
                <c:pt idx="1816">
                  <c:v>39.457638888888887</c:v>
                </c:pt>
                <c:pt idx="1817">
                  <c:v>39.457638888888887</c:v>
                </c:pt>
                <c:pt idx="1818">
                  <c:v>39.457638888888887</c:v>
                </c:pt>
                <c:pt idx="1819">
                  <c:v>39.457638888888887</c:v>
                </c:pt>
                <c:pt idx="1820">
                  <c:v>39.457638888888887</c:v>
                </c:pt>
                <c:pt idx="1821">
                  <c:v>39.457638888888887</c:v>
                </c:pt>
                <c:pt idx="1822">
                  <c:v>39.457638888888887</c:v>
                </c:pt>
                <c:pt idx="1823">
                  <c:v>39.457638888888887</c:v>
                </c:pt>
                <c:pt idx="1824">
                  <c:v>39.457638888888887</c:v>
                </c:pt>
                <c:pt idx="1825">
                  <c:v>39.457638888888887</c:v>
                </c:pt>
                <c:pt idx="1826">
                  <c:v>39.457638888888887</c:v>
                </c:pt>
                <c:pt idx="1827">
                  <c:v>39.457638888888887</c:v>
                </c:pt>
                <c:pt idx="1828">
                  <c:v>39.457638888888887</c:v>
                </c:pt>
                <c:pt idx="1829">
                  <c:v>39.457638888888887</c:v>
                </c:pt>
                <c:pt idx="1830">
                  <c:v>39.457638888888887</c:v>
                </c:pt>
                <c:pt idx="1831">
                  <c:v>39.457638888888887</c:v>
                </c:pt>
                <c:pt idx="1832">
                  <c:v>39.457638888888887</c:v>
                </c:pt>
                <c:pt idx="1833">
                  <c:v>39.457638888888887</c:v>
                </c:pt>
                <c:pt idx="1834">
                  <c:v>39.457638888888887</c:v>
                </c:pt>
                <c:pt idx="1835">
                  <c:v>39.457638888888887</c:v>
                </c:pt>
                <c:pt idx="1836">
                  <c:v>39.457638888888887</c:v>
                </c:pt>
                <c:pt idx="1837">
                  <c:v>39.457638888888887</c:v>
                </c:pt>
                <c:pt idx="1838">
                  <c:v>39.457638888888887</c:v>
                </c:pt>
                <c:pt idx="1839">
                  <c:v>39.457638888888887</c:v>
                </c:pt>
                <c:pt idx="1840">
                  <c:v>39.457638888888887</c:v>
                </c:pt>
                <c:pt idx="1841">
                  <c:v>39.457638888888887</c:v>
                </c:pt>
                <c:pt idx="1842">
                  <c:v>39.457638888888887</c:v>
                </c:pt>
                <c:pt idx="1843">
                  <c:v>39.457638888888887</c:v>
                </c:pt>
                <c:pt idx="1844">
                  <c:v>39.457638888888887</c:v>
                </c:pt>
                <c:pt idx="1845">
                  <c:v>39.457638888888887</c:v>
                </c:pt>
                <c:pt idx="1846">
                  <c:v>39.457638888888887</c:v>
                </c:pt>
                <c:pt idx="1847">
                  <c:v>39.457638888888887</c:v>
                </c:pt>
                <c:pt idx="1848">
                  <c:v>39.457638888888887</c:v>
                </c:pt>
                <c:pt idx="1849">
                  <c:v>39.457638888888887</c:v>
                </c:pt>
                <c:pt idx="1850">
                  <c:v>39.457638888888887</c:v>
                </c:pt>
                <c:pt idx="1851">
                  <c:v>39.457638888888887</c:v>
                </c:pt>
                <c:pt idx="1852">
                  <c:v>39.457638888888887</c:v>
                </c:pt>
                <c:pt idx="1853">
                  <c:v>39.457638888888887</c:v>
                </c:pt>
                <c:pt idx="1854">
                  <c:v>39.457638888888887</c:v>
                </c:pt>
                <c:pt idx="1855">
                  <c:v>39.457638888888887</c:v>
                </c:pt>
                <c:pt idx="1856">
                  <c:v>39.457638888888887</c:v>
                </c:pt>
                <c:pt idx="1857">
                  <c:v>39.457638888888887</c:v>
                </c:pt>
                <c:pt idx="1858">
                  <c:v>39.457638888888887</c:v>
                </c:pt>
                <c:pt idx="1859">
                  <c:v>39.457638888888887</c:v>
                </c:pt>
                <c:pt idx="1860">
                  <c:v>39.457638888888887</c:v>
                </c:pt>
                <c:pt idx="1861">
                  <c:v>39.457638888888887</c:v>
                </c:pt>
                <c:pt idx="1862">
                  <c:v>39.457638888888887</c:v>
                </c:pt>
                <c:pt idx="1863">
                  <c:v>39.457638888888887</c:v>
                </c:pt>
                <c:pt idx="1864">
                  <c:v>39.457638888888887</c:v>
                </c:pt>
                <c:pt idx="1865">
                  <c:v>39.457638888888887</c:v>
                </c:pt>
                <c:pt idx="1866">
                  <c:v>39.457638888888887</c:v>
                </c:pt>
                <c:pt idx="1867">
                  <c:v>39.457638888888887</c:v>
                </c:pt>
                <c:pt idx="1868">
                  <c:v>39.457638888888887</c:v>
                </c:pt>
                <c:pt idx="1869">
                  <c:v>39.457638888888887</c:v>
                </c:pt>
                <c:pt idx="1870">
                  <c:v>39.457638888888887</c:v>
                </c:pt>
                <c:pt idx="1871">
                  <c:v>39.457638888888887</c:v>
                </c:pt>
                <c:pt idx="1872">
                  <c:v>39.457638888888887</c:v>
                </c:pt>
                <c:pt idx="1873">
                  <c:v>39.457638888888887</c:v>
                </c:pt>
                <c:pt idx="1874">
                  <c:v>39.457638888888887</c:v>
                </c:pt>
                <c:pt idx="1875">
                  <c:v>39.457638888888887</c:v>
                </c:pt>
                <c:pt idx="1876">
                  <c:v>39.457638888888887</c:v>
                </c:pt>
                <c:pt idx="1877">
                  <c:v>39.457638888888887</c:v>
                </c:pt>
                <c:pt idx="1878">
                  <c:v>39.457638888888887</c:v>
                </c:pt>
                <c:pt idx="1879">
                  <c:v>39.457638888888887</c:v>
                </c:pt>
                <c:pt idx="1880">
                  <c:v>39.457638888888887</c:v>
                </c:pt>
                <c:pt idx="1881">
                  <c:v>39.457638888888887</c:v>
                </c:pt>
                <c:pt idx="1882">
                  <c:v>39.457638888888887</c:v>
                </c:pt>
                <c:pt idx="1883">
                  <c:v>39.457638888888887</c:v>
                </c:pt>
                <c:pt idx="1884">
                  <c:v>39.457638888888887</c:v>
                </c:pt>
                <c:pt idx="1885">
                  <c:v>39.457638888888887</c:v>
                </c:pt>
                <c:pt idx="1886">
                  <c:v>39.457638888888887</c:v>
                </c:pt>
                <c:pt idx="1887">
                  <c:v>39.457638888888887</c:v>
                </c:pt>
                <c:pt idx="1888">
                  <c:v>39.457638888888887</c:v>
                </c:pt>
                <c:pt idx="1889">
                  <c:v>39.457638888888887</c:v>
                </c:pt>
                <c:pt idx="1890">
                  <c:v>39.457638888888887</c:v>
                </c:pt>
                <c:pt idx="1891">
                  <c:v>39.457638888888887</c:v>
                </c:pt>
                <c:pt idx="1892">
                  <c:v>39.457638888888887</c:v>
                </c:pt>
                <c:pt idx="1893">
                  <c:v>39.457638888888887</c:v>
                </c:pt>
                <c:pt idx="1894">
                  <c:v>39.457638888888887</c:v>
                </c:pt>
                <c:pt idx="1895">
                  <c:v>39.457638888888887</c:v>
                </c:pt>
                <c:pt idx="1896">
                  <c:v>39.457638888888887</c:v>
                </c:pt>
                <c:pt idx="1897">
                  <c:v>39.457638888888887</c:v>
                </c:pt>
                <c:pt idx="1898">
                  <c:v>39.457638888888887</c:v>
                </c:pt>
                <c:pt idx="1899">
                  <c:v>39.457638888888887</c:v>
                </c:pt>
                <c:pt idx="1900">
                  <c:v>39.457638888888887</c:v>
                </c:pt>
                <c:pt idx="1901">
                  <c:v>39.457638888888887</c:v>
                </c:pt>
                <c:pt idx="1902">
                  <c:v>39.457638888888887</c:v>
                </c:pt>
                <c:pt idx="1903">
                  <c:v>39.457638888888887</c:v>
                </c:pt>
                <c:pt idx="1904">
                  <c:v>39.457638888888887</c:v>
                </c:pt>
                <c:pt idx="1905">
                  <c:v>39.457638888888887</c:v>
                </c:pt>
                <c:pt idx="1906">
                  <c:v>39.457638888888887</c:v>
                </c:pt>
                <c:pt idx="1907">
                  <c:v>39.457638888888887</c:v>
                </c:pt>
                <c:pt idx="1908">
                  <c:v>39.457638888888887</c:v>
                </c:pt>
                <c:pt idx="1909">
                  <c:v>39.457638888888887</c:v>
                </c:pt>
                <c:pt idx="1910">
                  <c:v>39.457638888888887</c:v>
                </c:pt>
                <c:pt idx="1911">
                  <c:v>39.457638888888887</c:v>
                </c:pt>
                <c:pt idx="1912">
                  <c:v>39.457638888888887</c:v>
                </c:pt>
                <c:pt idx="1913">
                  <c:v>39.457638888888887</c:v>
                </c:pt>
                <c:pt idx="1914">
                  <c:v>39.457638888888887</c:v>
                </c:pt>
                <c:pt idx="1915">
                  <c:v>39.457638888888887</c:v>
                </c:pt>
                <c:pt idx="1916">
                  <c:v>39.457638888888887</c:v>
                </c:pt>
                <c:pt idx="1917">
                  <c:v>39.457638888888887</c:v>
                </c:pt>
                <c:pt idx="1918">
                  <c:v>39.457638888888887</c:v>
                </c:pt>
                <c:pt idx="1919">
                  <c:v>39.457638888888887</c:v>
                </c:pt>
                <c:pt idx="1920">
                  <c:v>39.457638888888887</c:v>
                </c:pt>
                <c:pt idx="1921">
                  <c:v>39.457638888888887</c:v>
                </c:pt>
                <c:pt idx="1922">
                  <c:v>39.457638888888887</c:v>
                </c:pt>
                <c:pt idx="1923">
                  <c:v>39.457638888888887</c:v>
                </c:pt>
                <c:pt idx="1924">
                  <c:v>39.457638888888887</c:v>
                </c:pt>
                <c:pt idx="1925">
                  <c:v>39.457638888888887</c:v>
                </c:pt>
                <c:pt idx="1926">
                  <c:v>39.457638888888887</c:v>
                </c:pt>
                <c:pt idx="1927">
                  <c:v>39.457638888888887</c:v>
                </c:pt>
                <c:pt idx="1928">
                  <c:v>39.457638888888887</c:v>
                </c:pt>
                <c:pt idx="1929">
                  <c:v>39.457638888888887</c:v>
                </c:pt>
                <c:pt idx="1930">
                  <c:v>39.457638888888887</c:v>
                </c:pt>
                <c:pt idx="1931">
                  <c:v>39.457638888888887</c:v>
                </c:pt>
                <c:pt idx="1932">
                  <c:v>39.457638888888887</c:v>
                </c:pt>
                <c:pt idx="1933">
                  <c:v>39.457638888888887</c:v>
                </c:pt>
                <c:pt idx="1934">
                  <c:v>39.457638888888887</c:v>
                </c:pt>
                <c:pt idx="1935">
                  <c:v>39.457638888888887</c:v>
                </c:pt>
                <c:pt idx="1936">
                  <c:v>39.457638888888887</c:v>
                </c:pt>
                <c:pt idx="1937">
                  <c:v>39.457638888888887</c:v>
                </c:pt>
                <c:pt idx="1938">
                  <c:v>39.457638888888887</c:v>
                </c:pt>
                <c:pt idx="1939">
                  <c:v>39.457638888888887</c:v>
                </c:pt>
                <c:pt idx="1940">
                  <c:v>39.457638888888887</c:v>
                </c:pt>
                <c:pt idx="1941">
                  <c:v>39.457638888888887</c:v>
                </c:pt>
                <c:pt idx="1942">
                  <c:v>39.457638888888887</c:v>
                </c:pt>
                <c:pt idx="1943">
                  <c:v>39.457638888888887</c:v>
                </c:pt>
                <c:pt idx="1944">
                  <c:v>39.457638888888887</c:v>
                </c:pt>
                <c:pt idx="1945">
                  <c:v>39.457638888888887</c:v>
                </c:pt>
                <c:pt idx="1946">
                  <c:v>39.457638888888887</c:v>
                </c:pt>
                <c:pt idx="1947">
                  <c:v>39.457638888888887</c:v>
                </c:pt>
                <c:pt idx="1948">
                  <c:v>39.457638888888887</c:v>
                </c:pt>
                <c:pt idx="1949">
                  <c:v>39.457638888888887</c:v>
                </c:pt>
                <c:pt idx="1950">
                  <c:v>39.457638888888887</c:v>
                </c:pt>
                <c:pt idx="1951">
                  <c:v>39.457638888888887</c:v>
                </c:pt>
                <c:pt idx="1952">
                  <c:v>39.457638888888887</c:v>
                </c:pt>
                <c:pt idx="1953">
                  <c:v>39.457638888888887</c:v>
                </c:pt>
                <c:pt idx="1954">
                  <c:v>39.457638888888887</c:v>
                </c:pt>
                <c:pt idx="1955">
                  <c:v>39.457638888888887</c:v>
                </c:pt>
                <c:pt idx="1956">
                  <c:v>39.457638888888887</c:v>
                </c:pt>
                <c:pt idx="1957">
                  <c:v>39.457638888888887</c:v>
                </c:pt>
                <c:pt idx="1958">
                  <c:v>39.457638888888887</c:v>
                </c:pt>
                <c:pt idx="1959">
                  <c:v>39.457638888888887</c:v>
                </c:pt>
                <c:pt idx="1960">
                  <c:v>39.457638888888887</c:v>
                </c:pt>
                <c:pt idx="1961">
                  <c:v>39.457638888888887</c:v>
                </c:pt>
                <c:pt idx="1962">
                  <c:v>39.457638888888887</c:v>
                </c:pt>
                <c:pt idx="1963">
                  <c:v>39.457638888888887</c:v>
                </c:pt>
                <c:pt idx="1964">
                  <c:v>39.457638888888887</c:v>
                </c:pt>
                <c:pt idx="1965">
                  <c:v>39.457638888888887</c:v>
                </c:pt>
                <c:pt idx="1966">
                  <c:v>39.457638888888887</c:v>
                </c:pt>
                <c:pt idx="1967">
                  <c:v>39.457638888888887</c:v>
                </c:pt>
                <c:pt idx="1968">
                  <c:v>39.457638888888887</c:v>
                </c:pt>
                <c:pt idx="1969">
                  <c:v>39.457638888888887</c:v>
                </c:pt>
                <c:pt idx="1970">
                  <c:v>39.457638888888887</c:v>
                </c:pt>
                <c:pt idx="1971">
                  <c:v>39.457638888888887</c:v>
                </c:pt>
                <c:pt idx="1972">
                  <c:v>39.457638888888887</c:v>
                </c:pt>
                <c:pt idx="1973">
                  <c:v>39.457638888888887</c:v>
                </c:pt>
                <c:pt idx="1974">
                  <c:v>39.457638888888887</c:v>
                </c:pt>
                <c:pt idx="1975">
                  <c:v>39.457638888888887</c:v>
                </c:pt>
                <c:pt idx="1976">
                  <c:v>39.457638888888887</c:v>
                </c:pt>
                <c:pt idx="1977">
                  <c:v>39.457638888888887</c:v>
                </c:pt>
                <c:pt idx="1978">
                  <c:v>39.457638888888887</c:v>
                </c:pt>
                <c:pt idx="1979">
                  <c:v>39.457638888888887</c:v>
                </c:pt>
                <c:pt idx="1980">
                  <c:v>39.457638888888887</c:v>
                </c:pt>
                <c:pt idx="1981">
                  <c:v>39.457638888888887</c:v>
                </c:pt>
                <c:pt idx="1982">
                  <c:v>39.457638888888887</c:v>
                </c:pt>
                <c:pt idx="1983">
                  <c:v>39.457638888888887</c:v>
                </c:pt>
                <c:pt idx="1984">
                  <c:v>39.457638888888887</c:v>
                </c:pt>
                <c:pt idx="1985">
                  <c:v>39.457638888888887</c:v>
                </c:pt>
                <c:pt idx="1986">
                  <c:v>39.457638888888887</c:v>
                </c:pt>
                <c:pt idx="1987">
                  <c:v>39.457638888888887</c:v>
                </c:pt>
                <c:pt idx="1988">
                  <c:v>39.457638888888887</c:v>
                </c:pt>
                <c:pt idx="1989">
                  <c:v>39.457638888888887</c:v>
                </c:pt>
                <c:pt idx="1990">
                  <c:v>39.457638888888887</c:v>
                </c:pt>
                <c:pt idx="1991">
                  <c:v>39.457638888888887</c:v>
                </c:pt>
                <c:pt idx="1992">
                  <c:v>39.457638888888887</c:v>
                </c:pt>
                <c:pt idx="1993">
                  <c:v>39.457638888888887</c:v>
                </c:pt>
                <c:pt idx="1994">
                  <c:v>39.457638888888887</c:v>
                </c:pt>
                <c:pt idx="1995">
                  <c:v>39.457638888888887</c:v>
                </c:pt>
                <c:pt idx="1996">
                  <c:v>39.457638888888887</c:v>
                </c:pt>
                <c:pt idx="1997">
                  <c:v>39.457638888888887</c:v>
                </c:pt>
                <c:pt idx="1998">
                  <c:v>39.457638888888887</c:v>
                </c:pt>
                <c:pt idx="1999">
                  <c:v>39.457638888888887</c:v>
                </c:pt>
                <c:pt idx="2000">
                  <c:v>39.457638888888887</c:v>
                </c:pt>
                <c:pt idx="2001">
                  <c:v>39.457638888888887</c:v>
                </c:pt>
                <c:pt idx="2002">
                  <c:v>39.457638888888887</c:v>
                </c:pt>
                <c:pt idx="2003">
                  <c:v>39.457638888888887</c:v>
                </c:pt>
                <c:pt idx="2004">
                  <c:v>39.457638888888887</c:v>
                </c:pt>
                <c:pt idx="2005">
                  <c:v>39.457638888888887</c:v>
                </c:pt>
                <c:pt idx="2006">
                  <c:v>39.457638888888887</c:v>
                </c:pt>
                <c:pt idx="2007">
                  <c:v>39.457638888888887</c:v>
                </c:pt>
                <c:pt idx="2008">
                  <c:v>39.457638888888887</c:v>
                </c:pt>
                <c:pt idx="2009">
                  <c:v>39.457638888888887</c:v>
                </c:pt>
                <c:pt idx="2010">
                  <c:v>39.457638888888887</c:v>
                </c:pt>
                <c:pt idx="2011">
                  <c:v>39.457638888888887</c:v>
                </c:pt>
                <c:pt idx="2012">
                  <c:v>39.457638888888887</c:v>
                </c:pt>
                <c:pt idx="2013">
                  <c:v>39.457638888888887</c:v>
                </c:pt>
                <c:pt idx="2014">
                  <c:v>39.457638888888887</c:v>
                </c:pt>
                <c:pt idx="2015">
                  <c:v>39.457638888888887</c:v>
                </c:pt>
                <c:pt idx="2016">
                  <c:v>39.457638888888887</c:v>
                </c:pt>
                <c:pt idx="2017">
                  <c:v>39.457638888888887</c:v>
                </c:pt>
                <c:pt idx="2018">
                  <c:v>39.457638888888887</c:v>
                </c:pt>
                <c:pt idx="2019">
                  <c:v>39.457638888888887</c:v>
                </c:pt>
                <c:pt idx="2020">
                  <c:v>39.457638888888887</c:v>
                </c:pt>
                <c:pt idx="2021">
                  <c:v>39.457638888888887</c:v>
                </c:pt>
                <c:pt idx="2022">
                  <c:v>39.457638888888887</c:v>
                </c:pt>
                <c:pt idx="2023">
                  <c:v>39.457638888888887</c:v>
                </c:pt>
                <c:pt idx="2024">
                  <c:v>39.457638888888887</c:v>
                </c:pt>
                <c:pt idx="2025">
                  <c:v>39.457638888888887</c:v>
                </c:pt>
                <c:pt idx="2026">
                  <c:v>39.457638888888887</c:v>
                </c:pt>
                <c:pt idx="2027">
                  <c:v>39.457638888888887</c:v>
                </c:pt>
                <c:pt idx="2028">
                  <c:v>39.457638888888887</c:v>
                </c:pt>
                <c:pt idx="2029">
                  <c:v>39.457638888888887</c:v>
                </c:pt>
                <c:pt idx="2030">
                  <c:v>39.457638888888887</c:v>
                </c:pt>
                <c:pt idx="2031">
                  <c:v>39.457638888888887</c:v>
                </c:pt>
                <c:pt idx="2032">
                  <c:v>39.457638888888887</c:v>
                </c:pt>
                <c:pt idx="2033">
                  <c:v>39.457638888888887</c:v>
                </c:pt>
                <c:pt idx="2034">
                  <c:v>39.457638888888887</c:v>
                </c:pt>
                <c:pt idx="2035">
                  <c:v>39.457638888888887</c:v>
                </c:pt>
                <c:pt idx="2036">
                  <c:v>39.457638888888887</c:v>
                </c:pt>
                <c:pt idx="2037">
                  <c:v>39.457638888888887</c:v>
                </c:pt>
                <c:pt idx="2038">
                  <c:v>39.457638888888887</c:v>
                </c:pt>
                <c:pt idx="2039">
                  <c:v>39.457638888888887</c:v>
                </c:pt>
                <c:pt idx="2040">
                  <c:v>39.457638888888887</c:v>
                </c:pt>
                <c:pt idx="2041">
                  <c:v>39.457638888888887</c:v>
                </c:pt>
                <c:pt idx="2042">
                  <c:v>39.457638888888887</c:v>
                </c:pt>
                <c:pt idx="2043">
                  <c:v>39.457638888888887</c:v>
                </c:pt>
                <c:pt idx="2044">
                  <c:v>39.457638888888887</c:v>
                </c:pt>
                <c:pt idx="2045">
                  <c:v>39.457638888888887</c:v>
                </c:pt>
                <c:pt idx="2046">
                  <c:v>39.457638888888887</c:v>
                </c:pt>
                <c:pt idx="2047">
                  <c:v>39.457638888888887</c:v>
                </c:pt>
                <c:pt idx="2048">
                  <c:v>39.457638888888887</c:v>
                </c:pt>
                <c:pt idx="2049">
                  <c:v>39.457638888888887</c:v>
                </c:pt>
                <c:pt idx="2050">
                  <c:v>39.457638888888887</c:v>
                </c:pt>
                <c:pt idx="2051">
                  <c:v>39.457638888888887</c:v>
                </c:pt>
                <c:pt idx="2052">
                  <c:v>39.457638888888887</c:v>
                </c:pt>
                <c:pt idx="2053">
                  <c:v>39.457638888888887</c:v>
                </c:pt>
                <c:pt idx="2054">
                  <c:v>39.457638888888887</c:v>
                </c:pt>
                <c:pt idx="2055">
                  <c:v>39.457638888888887</c:v>
                </c:pt>
                <c:pt idx="2056">
                  <c:v>39.457638888888887</c:v>
                </c:pt>
                <c:pt idx="2057">
                  <c:v>39.457638888888887</c:v>
                </c:pt>
                <c:pt idx="2058">
                  <c:v>39.457638888888887</c:v>
                </c:pt>
                <c:pt idx="2059">
                  <c:v>39.457638888888887</c:v>
                </c:pt>
                <c:pt idx="2060">
                  <c:v>39.457638888888887</c:v>
                </c:pt>
                <c:pt idx="2061">
                  <c:v>39.457638888888887</c:v>
                </c:pt>
                <c:pt idx="2062">
                  <c:v>39.457638888888887</c:v>
                </c:pt>
                <c:pt idx="2063">
                  <c:v>39.457638888888887</c:v>
                </c:pt>
                <c:pt idx="2064">
                  <c:v>39.457638888888887</c:v>
                </c:pt>
                <c:pt idx="2065">
                  <c:v>39.457638888888887</c:v>
                </c:pt>
                <c:pt idx="2066">
                  <c:v>39.457638888888887</c:v>
                </c:pt>
                <c:pt idx="2067">
                  <c:v>39.457638888888887</c:v>
                </c:pt>
                <c:pt idx="2068">
                  <c:v>39.457638888888887</c:v>
                </c:pt>
                <c:pt idx="2069">
                  <c:v>39.457638888888887</c:v>
                </c:pt>
                <c:pt idx="2070">
                  <c:v>39.457638888888887</c:v>
                </c:pt>
                <c:pt idx="2071">
                  <c:v>39.457638888888887</c:v>
                </c:pt>
                <c:pt idx="2072">
                  <c:v>39.457638888888887</c:v>
                </c:pt>
                <c:pt idx="2073">
                  <c:v>39.457638888888887</c:v>
                </c:pt>
                <c:pt idx="2074">
                  <c:v>39.457638888888887</c:v>
                </c:pt>
                <c:pt idx="2075">
                  <c:v>39.457638888888887</c:v>
                </c:pt>
                <c:pt idx="2076">
                  <c:v>39.457638888888887</c:v>
                </c:pt>
                <c:pt idx="2077">
                  <c:v>39.457638888888887</c:v>
                </c:pt>
                <c:pt idx="2078">
                  <c:v>39.457638888888887</c:v>
                </c:pt>
                <c:pt idx="2079">
                  <c:v>39.457638888888887</c:v>
                </c:pt>
                <c:pt idx="2080">
                  <c:v>39.457638888888887</c:v>
                </c:pt>
                <c:pt idx="2081">
                  <c:v>39.457638888888887</c:v>
                </c:pt>
                <c:pt idx="2082">
                  <c:v>39.457638888888887</c:v>
                </c:pt>
                <c:pt idx="2083">
                  <c:v>39.457638888888887</c:v>
                </c:pt>
                <c:pt idx="2084">
                  <c:v>39.457638888888887</c:v>
                </c:pt>
                <c:pt idx="2085">
                  <c:v>39.457638888888887</c:v>
                </c:pt>
                <c:pt idx="2086">
                  <c:v>39.457638888888887</c:v>
                </c:pt>
                <c:pt idx="2087">
                  <c:v>39.457638888888887</c:v>
                </c:pt>
                <c:pt idx="2088">
                  <c:v>39.457638888888887</c:v>
                </c:pt>
                <c:pt idx="2089">
                  <c:v>39.457638888888887</c:v>
                </c:pt>
                <c:pt idx="2090">
                  <c:v>39.457638888888887</c:v>
                </c:pt>
                <c:pt idx="2091">
                  <c:v>39.457638888888887</c:v>
                </c:pt>
                <c:pt idx="2092">
                  <c:v>39.457638888888887</c:v>
                </c:pt>
                <c:pt idx="2093">
                  <c:v>39.457638888888887</c:v>
                </c:pt>
                <c:pt idx="2094">
                  <c:v>39.457638888888887</c:v>
                </c:pt>
                <c:pt idx="2095">
                  <c:v>39.457638888888887</c:v>
                </c:pt>
                <c:pt idx="2096">
                  <c:v>39.457638888888887</c:v>
                </c:pt>
                <c:pt idx="2097">
                  <c:v>39.457638888888887</c:v>
                </c:pt>
                <c:pt idx="2098">
                  <c:v>39.457638888888887</c:v>
                </c:pt>
                <c:pt idx="2099">
                  <c:v>39.457638888888887</c:v>
                </c:pt>
                <c:pt idx="2100">
                  <c:v>39.457638888888887</c:v>
                </c:pt>
                <c:pt idx="2101">
                  <c:v>39.457638888888887</c:v>
                </c:pt>
                <c:pt idx="2102">
                  <c:v>39.457638888888887</c:v>
                </c:pt>
                <c:pt idx="2103">
                  <c:v>39.457638888888887</c:v>
                </c:pt>
                <c:pt idx="2104">
                  <c:v>39.457638888888887</c:v>
                </c:pt>
                <c:pt idx="2105">
                  <c:v>39.457638888888887</c:v>
                </c:pt>
                <c:pt idx="2106">
                  <c:v>39.457638888888887</c:v>
                </c:pt>
                <c:pt idx="2107">
                  <c:v>39.457638888888887</c:v>
                </c:pt>
                <c:pt idx="2108">
                  <c:v>39.457638888888887</c:v>
                </c:pt>
                <c:pt idx="2109">
                  <c:v>39.457638888888887</c:v>
                </c:pt>
                <c:pt idx="2110">
                  <c:v>39.457638888888887</c:v>
                </c:pt>
                <c:pt idx="2111">
                  <c:v>39.457638888888887</c:v>
                </c:pt>
                <c:pt idx="2112">
                  <c:v>39.457638888888887</c:v>
                </c:pt>
                <c:pt idx="2113">
                  <c:v>39.457638888888887</c:v>
                </c:pt>
                <c:pt idx="2114">
                  <c:v>39.457638888888887</c:v>
                </c:pt>
                <c:pt idx="2115">
                  <c:v>39.457638888888887</c:v>
                </c:pt>
                <c:pt idx="2116">
                  <c:v>39.457638888888887</c:v>
                </c:pt>
                <c:pt idx="2117">
                  <c:v>39.457638888888887</c:v>
                </c:pt>
                <c:pt idx="2118">
                  <c:v>39.457638888888887</c:v>
                </c:pt>
                <c:pt idx="2119">
                  <c:v>39.457638888888887</c:v>
                </c:pt>
                <c:pt idx="2120">
                  <c:v>39.457638888888887</c:v>
                </c:pt>
                <c:pt idx="2121">
                  <c:v>39.457638888888887</c:v>
                </c:pt>
                <c:pt idx="2122">
                  <c:v>39.457638888888887</c:v>
                </c:pt>
                <c:pt idx="2123">
                  <c:v>39.457638888888887</c:v>
                </c:pt>
                <c:pt idx="2124">
                  <c:v>39.457638888888887</c:v>
                </c:pt>
                <c:pt idx="2125">
                  <c:v>39.457638888888887</c:v>
                </c:pt>
                <c:pt idx="2126">
                  <c:v>39.457638888888887</c:v>
                </c:pt>
                <c:pt idx="2127">
                  <c:v>39.457638888888887</c:v>
                </c:pt>
                <c:pt idx="2128">
                  <c:v>39.457638888888887</c:v>
                </c:pt>
                <c:pt idx="2129">
                  <c:v>39.457638888888887</c:v>
                </c:pt>
                <c:pt idx="2130">
                  <c:v>39.457638888888887</c:v>
                </c:pt>
                <c:pt idx="2131">
                  <c:v>39.457638888888887</c:v>
                </c:pt>
                <c:pt idx="2132">
                  <c:v>39.457638888888887</c:v>
                </c:pt>
                <c:pt idx="2133">
                  <c:v>39.457638888888887</c:v>
                </c:pt>
                <c:pt idx="2134">
                  <c:v>39.457638888888887</c:v>
                </c:pt>
                <c:pt idx="2135">
                  <c:v>39.457638888888887</c:v>
                </c:pt>
                <c:pt idx="2136">
                  <c:v>39.457638888888887</c:v>
                </c:pt>
                <c:pt idx="2137">
                  <c:v>39.457638888888887</c:v>
                </c:pt>
                <c:pt idx="2138">
                  <c:v>39.457638888888887</c:v>
                </c:pt>
                <c:pt idx="2139">
                  <c:v>39.457638888888887</c:v>
                </c:pt>
                <c:pt idx="2140">
                  <c:v>39.457638888888887</c:v>
                </c:pt>
                <c:pt idx="2141">
                  <c:v>39.457638888888887</c:v>
                </c:pt>
                <c:pt idx="2142">
                  <c:v>39.457638888888887</c:v>
                </c:pt>
                <c:pt idx="2143">
                  <c:v>39.457638888888887</c:v>
                </c:pt>
                <c:pt idx="2144">
                  <c:v>39.457638888888887</c:v>
                </c:pt>
                <c:pt idx="2145">
                  <c:v>39.457638888888887</c:v>
                </c:pt>
                <c:pt idx="2146">
                  <c:v>39.457638888888887</c:v>
                </c:pt>
                <c:pt idx="2147">
                  <c:v>39.457638888888887</c:v>
                </c:pt>
                <c:pt idx="2148">
                  <c:v>39.457638888888887</c:v>
                </c:pt>
                <c:pt idx="2149">
                  <c:v>39.457638888888887</c:v>
                </c:pt>
                <c:pt idx="2150">
                  <c:v>39.457638888888887</c:v>
                </c:pt>
                <c:pt idx="2151">
                  <c:v>39.457638888888887</c:v>
                </c:pt>
                <c:pt idx="2152">
                  <c:v>39.457638888888887</c:v>
                </c:pt>
                <c:pt idx="2153">
                  <c:v>39.457638888888887</c:v>
                </c:pt>
                <c:pt idx="2154">
                  <c:v>39.457638888888887</c:v>
                </c:pt>
                <c:pt idx="2155">
                  <c:v>39.457638888888887</c:v>
                </c:pt>
                <c:pt idx="2156">
                  <c:v>39.457638888888887</c:v>
                </c:pt>
                <c:pt idx="2157">
                  <c:v>39.457638888888887</c:v>
                </c:pt>
                <c:pt idx="2158">
                  <c:v>39.457638888888887</c:v>
                </c:pt>
                <c:pt idx="2159">
                  <c:v>39.457638888888887</c:v>
                </c:pt>
                <c:pt idx="2160">
                  <c:v>39.457638888888887</c:v>
                </c:pt>
                <c:pt idx="2161">
                  <c:v>39.457638888888887</c:v>
                </c:pt>
                <c:pt idx="2162">
                  <c:v>39.457638888888887</c:v>
                </c:pt>
                <c:pt idx="2163">
                  <c:v>39.457638888888887</c:v>
                </c:pt>
                <c:pt idx="2164">
                  <c:v>39.457638888888887</c:v>
                </c:pt>
                <c:pt idx="2165">
                  <c:v>39.457638888888887</c:v>
                </c:pt>
                <c:pt idx="2166">
                  <c:v>39.457638888888887</c:v>
                </c:pt>
                <c:pt idx="2167">
                  <c:v>39.457638888888887</c:v>
                </c:pt>
                <c:pt idx="2168">
                  <c:v>39.457638888888887</c:v>
                </c:pt>
                <c:pt idx="2169">
                  <c:v>39.457638888888887</c:v>
                </c:pt>
                <c:pt idx="2170">
                  <c:v>39.457638888888887</c:v>
                </c:pt>
                <c:pt idx="2171">
                  <c:v>39.457638888888887</c:v>
                </c:pt>
                <c:pt idx="2172">
                  <c:v>39.457638888888887</c:v>
                </c:pt>
                <c:pt idx="2173">
                  <c:v>39.457638888888887</c:v>
                </c:pt>
                <c:pt idx="2174">
                  <c:v>39.457638888888887</c:v>
                </c:pt>
                <c:pt idx="2175">
                  <c:v>39.457638888888887</c:v>
                </c:pt>
                <c:pt idx="2176">
                  <c:v>39.457638888888887</c:v>
                </c:pt>
                <c:pt idx="2177">
                  <c:v>39.457638888888887</c:v>
                </c:pt>
                <c:pt idx="2178">
                  <c:v>39.457638888888887</c:v>
                </c:pt>
                <c:pt idx="2179">
                  <c:v>39.457638888888887</c:v>
                </c:pt>
                <c:pt idx="2180">
                  <c:v>39.457638888888887</c:v>
                </c:pt>
                <c:pt idx="2181">
                  <c:v>39.457638888888887</c:v>
                </c:pt>
                <c:pt idx="2182">
                  <c:v>39.457638888888887</c:v>
                </c:pt>
                <c:pt idx="2183">
                  <c:v>39.457638888888887</c:v>
                </c:pt>
                <c:pt idx="2184">
                  <c:v>39.457638888888887</c:v>
                </c:pt>
                <c:pt idx="2185">
                  <c:v>39.457638888888887</c:v>
                </c:pt>
                <c:pt idx="2186">
                  <c:v>39.457638888888887</c:v>
                </c:pt>
                <c:pt idx="2187">
                  <c:v>39.457638888888887</c:v>
                </c:pt>
                <c:pt idx="2188">
                  <c:v>39.457638888888887</c:v>
                </c:pt>
                <c:pt idx="2189">
                  <c:v>39.457638888888887</c:v>
                </c:pt>
                <c:pt idx="2190">
                  <c:v>39.457638888888887</c:v>
                </c:pt>
                <c:pt idx="2191">
                  <c:v>39.457638888888887</c:v>
                </c:pt>
                <c:pt idx="2192">
                  <c:v>39.457638888888887</c:v>
                </c:pt>
                <c:pt idx="2193">
                  <c:v>39.457638888888887</c:v>
                </c:pt>
                <c:pt idx="2194">
                  <c:v>39.457638888888887</c:v>
                </c:pt>
                <c:pt idx="2195">
                  <c:v>39.457638888888887</c:v>
                </c:pt>
                <c:pt idx="2196">
                  <c:v>39.457638888888887</c:v>
                </c:pt>
                <c:pt idx="2197">
                  <c:v>39.457638888888887</c:v>
                </c:pt>
                <c:pt idx="2198">
                  <c:v>39.457638888888887</c:v>
                </c:pt>
                <c:pt idx="2199">
                  <c:v>39.457638888888887</c:v>
                </c:pt>
                <c:pt idx="2200">
                  <c:v>39.457638888888887</c:v>
                </c:pt>
                <c:pt idx="2201">
                  <c:v>39.457638888888887</c:v>
                </c:pt>
                <c:pt idx="2202">
                  <c:v>39.457638888888887</c:v>
                </c:pt>
                <c:pt idx="2203">
                  <c:v>39.457638888888887</c:v>
                </c:pt>
                <c:pt idx="2204">
                  <c:v>39.457638888888887</c:v>
                </c:pt>
                <c:pt idx="2205">
                  <c:v>39.457638888888887</c:v>
                </c:pt>
                <c:pt idx="2206">
                  <c:v>39.457638888888887</c:v>
                </c:pt>
                <c:pt idx="2207">
                  <c:v>39.457638888888887</c:v>
                </c:pt>
                <c:pt idx="2208">
                  <c:v>39.457638888888887</c:v>
                </c:pt>
                <c:pt idx="2209">
                  <c:v>39.457638888888887</c:v>
                </c:pt>
                <c:pt idx="2210">
                  <c:v>39.457638888888887</c:v>
                </c:pt>
                <c:pt idx="2211">
                  <c:v>39.457638888888887</c:v>
                </c:pt>
                <c:pt idx="2212">
                  <c:v>39.457638888888887</c:v>
                </c:pt>
                <c:pt idx="2213">
                  <c:v>39.457638888888887</c:v>
                </c:pt>
                <c:pt idx="2214">
                  <c:v>39.457638888888887</c:v>
                </c:pt>
                <c:pt idx="2215">
                  <c:v>39.457638888888887</c:v>
                </c:pt>
                <c:pt idx="2216">
                  <c:v>39.457638888888887</c:v>
                </c:pt>
                <c:pt idx="2217">
                  <c:v>39.457638888888887</c:v>
                </c:pt>
                <c:pt idx="2218">
                  <c:v>39.457638888888887</c:v>
                </c:pt>
                <c:pt idx="2219">
                  <c:v>39.457638888888887</c:v>
                </c:pt>
                <c:pt idx="2220">
                  <c:v>39.457638888888887</c:v>
                </c:pt>
                <c:pt idx="2221">
                  <c:v>39.457638888888887</c:v>
                </c:pt>
                <c:pt idx="2222">
                  <c:v>39.457638888888887</c:v>
                </c:pt>
                <c:pt idx="2223">
                  <c:v>39.457638888888887</c:v>
                </c:pt>
                <c:pt idx="2224">
                  <c:v>39.457638888888887</c:v>
                </c:pt>
                <c:pt idx="2225">
                  <c:v>39.457638888888887</c:v>
                </c:pt>
                <c:pt idx="2226">
                  <c:v>39.457638888888887</c:v>
                </c:pt>
                <c:pt idx="2227">
                  <c:v>39.457638888888887</c:v>
                </c:pt>
                <c:pt idx="2228">
                  <c:v>39.457638888888887</c:v>
                </c:pt>
                <c:pt idx="2229">
                  <c:v>39.457638888888887</c:v>
                </c:pt>
                <c:pt idx="2230">
                  <c:v>39.457638888888887</c:v>
                </c:pt>
                <c:pt idx="2231">
                  <c:v>39.457638888888887</c:v>
                </c:pt>
                <c:pt idx="2232">
                  <c:v>39.457638888888887</c:v>
                </c:pt>
                <c:pt idx="2233">
                  <c:v>39.457638888888887</c:v>
                </c:pt>
                <c:pt idx="2234">
                  <c:v>39.457638888888887</c:v>
                </c:pt>
                <c:pt idx="2235">
                  <c:v>39.457638888888887</c:v>
                </c:pt>
                <c:pt idx="2236">
                  <c:v>39.457638888888887</c:v>
                </c:pt>
                <c:pt idx="2237">
                  <c:v>39.457638888888887</c:v>
                </c:pt>
                <c:pt idx="2238">
                  <c:v>39.457638888888887</c:v>
                </c:pt>
                <c:pt idx="2239">
                  <c:v>39.457638888888887</c:v>
                </c:pt>
                <c:pt idx="2240">
                  <c:v>39.457638888888887</c:v>
                </c:pt>
                <c:pt idx="2241">
                  <c:v>39.457638888888887</c:v>
                </c:pt>
                <c:pt idx="2242">
                  <c:v>39.457638888888887</c:v>
                </c:pt>
                <c:pt idx="2243">
                  <c:v>39.457638888888887</c:v>
                </c:pt>
                <c:pt idx="2244">
                  <c:v>39.457638888888887</c:v>
                </c:pt>
                <c:pt idx="2245">
                  <c:v>39.457638888888887</c:v>
                </c:pt>
                <c:pt idx="2246">
                  <c:v>39.457638888888887</c:v>
                </c:pt>
                <c:pt idx="2247">
                  <c:v>39.457638888888887</c:v>
                </c:pt>
                <c:pt idx="2248">
                  <c:v>39.457638888888887</c:v>
                </c:pt>
                <c:pt idx="2249">
                  <c:v>39.457638888888887</c:v>
                </c:pt>
                <c:pt idx="2250">
                  <c:v>39.457638888888887</c:v>
                </c:pt>
                <c:pt idx="2251">
                  <c:v>39.457638888888887</c:v>
                </c:pt>
                <c:pt idx="2252">
                  <c:v>39.457638888888887</c:v>
                </c:pt>
                <c:pt idx="2253">
                  <c:v>39.457638888888887</c:v>
                </c:pt>
                <c:pt idx="2254">
                  <c:v>39.457638888888887</c:v>
                </c:pt>
                <c:pt idx="2255">
                  <c:v>39.457638888888887</c:v>
                </c:pt>
                <c:pt idx="2256">
                  <c:v>39.457638888888887</c:v>
                </c:pt>
                <c:pt idx="2257">
                  <c:v>39.457638888888887</c:v>
                </c:pt>
                <c:pt idx="2258">
                  <c:v>39.457638888888887</c:v>
                </c:pt>
                <c:pt idx="2259">
                  <c:v>39.457638888888887</c:v>
                </c:pt>
                <c:pt idx="2260">
                  <c:v>39.457638888888887</c:v>
                </c:pt>
                <c:pt idx="2261">
                  <c:v>39.457638888888887</c:v>
                </c:pt>
                <c:pt idx="2262">
                  <c:v>39.457638888888887</c:v>
                </c:pt>
                <c:pt idx="2263">
                  <c:v>39.457638888888887</c:v>
                </c:pt>
                <c:pt idx="2264">
                  <c:v>39.457638888888887</c:v>
                </c:pt>
                <c:pt idx="2265">
                  <c:v>39.457638888888887</c:v>
                </c:pt>
                <c:pt idx="2266">
                  <c:v>39.457638888888887</c:v>
                </c:pt>
                <c:pt idx="2267">
                  <c:v>39.457638888888887</c:v>
                </c:pt>
                <c:pt idx="2268">
                  <c:v>39.457638888888887</c:v>
                </c:pt>
                <c:pt idx="2269">
                  <c:v>39.457638888888887</c:v>
                </c:pt>
                <c:pt idx="2270">
                  <c:v>39.457638888888887</c:v>
                </c:pt>
                <c:pt idx="2271">
                  <c:v>39.457638888888887</c:v>
                </c:pt>
                <c:pt idx="2272">
                  <c:v>39.457638888888887</c:v>
                </c:pt>
                <c:pt idx="2273">
                  <c:v>39.457638888888887</c:v>
                </c:pt>
                <c:pt idx="2274">
                  <c:v>39.457638888888887</c:v>
                </c:pt>
                <c:pt idx="2275">
                  <c:v>39.457638888888887</c:v>
                </c:pt>
                <c:pt idx="2276">
                  <c:v>39.457638888888887</c:v>
                </c:pt>
                <c:pt idx="2277">
                  <c:v>39.457638888888887</c:v>
                </c:pt>
                <c:pt idx="2278">
                  <c:v>39.457638888888887</c:v>
                </c:pt>
                <c:pt idx="2279">
                  <c:v>39.457638888888887</c:v>
                </c:pt>
                <c:pt idx="2280">
                  <c:v>39.457638888888887</c:v>
                </c:pt>
                <c:pt idx="2281">
                  <c:v>39.457638888888887</c:v>
                </c:pt>
                <c:pt idx="2282">
                  <c:v>39.457638888888887</c:v>
                </c:pt>
                <c:pt idx="2283">
                  <c:v>39.457638888888887</c:v>
                </c:pt>
                <c:pt idx="2284">
                  <c:v>39.457638888888887</c:v>
                </c:pt>
                <c:pt idx="2285">
                  <c:v>39.457638888888887</c:v>
                </c:pt>
                <c:pt idx="2286">
                  <c:v>39.457638888888887</c:v>
                </c:pt>
                <c:pt idx="2287">
                  <c:v>39.457638888888887</c:v>
                </c:pt>
                <c:pt idx="2288">
                  <c:v>39.457638888888887</c:v>
                </c:pt>
                <c:pt idx="2289">
                  <c:v>39.457638888888887</c:v>
                </c:pt>
                <c:pt idx="2290">
                  <c:v>39.457638888888887</c:v>
                </c:pt>
                <c:pt idx="2291">
                  <c:v>39.457638888888887</c:v>
                </c:pt>
                <c:pt idx="2292">
                  <c:v>39.457638888888887</c:v>
                </c:pt>
                <c:pt idx="2293">
                  <c:v>39.457638888888887</c:v>
                </c:pt>
                <c:pt idx="2294">
                  <c:v>39.457638888888887</c:v>
                </c:pt>
                <c:pt idx="2295">
                  <c:v>39.457638888888887</c:v>
                </c:pt>
                <c:pt idx="2296">
                  <c:v>39.457638888888887</c:v>
                </c:pt>
                <c:pt idx="2297">
                  <c:v>39.457638888888887</c:v>
                </c:pt>
                <c:pt idx="2298">
                  <c:v>39.457638888888887</c:v>
                </c:pt>
                <c:pt idx="2299">
                  <c:v>39.457638888888887</c:v>
                </c:pt>
                <c:pt idx="2300">
                  <c:v>39.457638888888887</c:v>
                </c:pt>
                <c:pt idx="2301">
                  <c:v>39.457638888888887</c:v>
                </c:pt>
                <c:pt idx="2302">
                  <c:v>39.457638888888887</c:v>
                </c:pt>
                <c:pt idx="2303">
                  <c:v>39.457638888888887</c:v>
                </c:pt>
                <c:pt idx="2304">
                  <c:v>39.457638888888887</c:v>
                </c:pt>
                <c:pt idx="2305">
                  <c:v>39.457638888888887</c:v>
                </c:pt>
                <c:pt idx="2306">
                  <c:v>39.457638888888887</c:v>
                </c:pt>
                <c:pt idx="2307">
                  <c:v>39.457638888888887</c:v>
                </c:pt>
                <c:pt idx="2308">
                  <c:v>39.457638888888887</c:v>
                </c:pt>
                <c:pt idx="2309">
                  <c:v>39.457638888888887</c:v>
                </c:pt>
                <c:pt idx="2310">
                  <c:v>39.457638888888887</c:v>
                </c:pt>
                <c:pt idx="2311">
                  <c:v>39.457638888888887</c:v>
                </c:pt>
                <c:pt idx="2312">
                  <c:v>39.457638888888887</c:v>
                </c:pt>
                <c:pt idx="2313">
                  <c:v>39.457638888888887</c:v>
                </c:pt>
                <c:pt idx="2314">
                  <c:v>39.457638888888887</c:v>
                </c:pt>
                <c:pt idx="2315">
                  <c:v>39.457638888888887</c:v>
                </c:pt>
                <c:pt idx="2316">
                  <c:v>39.457638888888887</c:v>
                </c:pt>
                <c:pt idx="2317">
                  <c:v>39.457638888888887</c:v>
                </c:pt>
                <c:pt idx="2318">
                  <c:v>39.457638888888887</c:v>
                </c:pt>
                <c:pt idx="2319">
                  <c:v>39.457638888888887</c:v>
                </c:pt>
                <c:pt idx="2320">
                  <c:v>39.457638888888887</c:v>
                </c:pt>
                <c:pt idx="2321">
                  <c:v>39.457638888888887</c:v>
                </c:pt>
                <c:pt idx="2322">
                  <c:v>39.457638888888887</c:v>
                </c:pt>
                <c:pt idx="2323">
                  <c:v>39.457638888888887</c:v>
                </c:pt>
                <c:pt idx="2324">
                  <c:v>39.457638888888887</c:v>
                </c:pt>
                <c:pt idx="2325">
                  <c:v>39.457638888888887</c:v>
                </c:pt>
                <c:pt idx="2326">
                  <c:v>39.457638888888887</c:v>
                </c:pt>
                <c:pt idx="2327">
                  <c:v>39.457638888888887</c:v>
                </c:pt>
                <c:pt idx="2328">
                  <c:v>39.457638888888887</c:v>
                </c:pt>
                <c:pt idx="2329">
                  <c:v>39.457638888888887</c:v>
                </c:pt>
                <c:pt idx="2330">
                  <c:v>39.457638888888887</c:v>
                </c:pt>
                <c:pt idx="2331">
                  <c:v>39.457638888888887</c:v>
                </c:pt>
                <c:pt idx="2332">
                  <c:v>39.457638888888887</c:v>
                </c:pt>
                <c:pt idx="2333">
                  <c:v>39.457638888888887</c:v>
                </c:pt>
                <c:pt idx="2334">
                  <c:v>39.457638888888887</c:v>
                </c:pt>
                <c:pt idx="2335">
                  <c:v>39.457638888888887</c:v>
                </c:pt>
                <c:pt idx="2336">
                  <c:v>39.457638888888887</c:v>
                </c:pt>
                <c:pt idx="2337">
                  <c:v>39.457638888888887</c:v>
                </c:pt>
                <c:pt idx="2338">
                  <c:v>39.457638888888887</c:v>
                </c:pt>
                <c:pt idx="2339">
                  <c:v>39.457638888888887</c:v>
                </c:pt>
                <c:pt idx="2340">
                  <c:v>39.457638888888887</c:v>
                </c:pt>
                <c:pt idx="2341">
                  <c:v>39.457638888888887</c:v>
                </c:pt>
                <c:pt idx="2342">
                  <c:v>39.457638888888887</c:v>
                </c:pt>
                <c:pt idx="2343">
                  <c:v>39.457638888888887</c:v>
                </c:pt>
                <c:pt idx="2344">
                  <c:v>39.457638888888887</c:v>
                </c:pt>
                <c:pt idx="2345">
                  <c:v>39.457638888888887</c:v>
                </c:pt>
                <c:pt idx="2346">
                  <c:v>39.457638888888887</c:v>
                </c:pt>
                <c:pt idx="2347">
                  <c:v>39.457638888888887</c:v>
                </c:pt>
                <c:pt idx="2348">
                  <c:v>39.457638888888887</c:v>
                </c:pt>
                <c:pt idx="2349">
                  <c:v>39.457638888888887</c:v>
                </c:pt>
                <c:pt idx="2350">
                  <c:v>39.457638888888887</c:v>
                </c:pt>
                <c:pt idx="2351">
                  <c:v>39.457638888888887</c:v>
                </c:pt>
                <c:pt idx="2352">
                  <c:v>39.457638888888887</c:v>
                </c:pt>
                <c:pt idx="2353">
                  <c:v>39.457638888888887</c:v>
                </c:pt>
                <c:pt idx="2354">
                  <c:v>39.457638888888887</c:v>
                </c:pt>
                <c:pt idx="2355">
                  <c:v>39.457638888888887</c:v>
                </c:pt>
                <c:pt idx="2356">
                  <c:v>39.457638888888887</c:v>
                </c:pt>
                <c:pt idx="2357">
                  <c:v>39.457638888888887</c:v>
                </c:pt>
                <c:pt idx="2358">
                  <c:v>39.457638888888887</c:v>
                </c:pt>
                <c:pt idx="2359">
                  <c:v>39.457638888888887</c:v>
                </c:pt>
                <c:pt idx="2360">
                  <c:v>39.457638888888887</c:v>
                </c:pt>
                <c:pt idx="2361">
                  <c:v>39.457638888888887</c:v>
                </c:pt>
                <c:pt idx="2362">
                  <c:v>39.457638888888887</c:v>
                </c:pt>
                <c:pt idx="2363">
                  <c:v>39.457638888888887</c:v>
                </c:pt>
                <c:pt idx="2364">
                  <c:v>39.457638888888887</c:v>
                </c:pt>
                <c:pt idx="2365">
                  <c:v>39.457638888888887</c:v>
                </c:pt>
                <c:pt idx="2366">
                  <c:v>39.457638888888887</c:v>
                </c:pt>
                <c:pt idx="2367">
                  <c:v>39.457638888888887</c:v>
                </c:pt>
                <c:pt idx="2368">
                  <c:v>39.457638888888887</c:v>
                </c:pt>
                <c:pt idx="2369">
                  <c:v>39.457638888888887</c:v>
                </c:pt>
                <c:pt idx="2370">
                  <c:v>39.457638888888887</c:v>
                </c:pt>
                <c:pt idx="2371">
                  <c:v>39.457638888888887</c:v>
                </c:pt>
                <c:pt idx="2372">
                  <c:v>39.457638888888887</c:v>
                </c:pt>
                <c:pt idx="2373">
                  <c:v>39.457638888888887</c:v>
                </c:pt>
                <c:pt idx="2374">
                  <c:v>39.457638888888887</c:v>
                </c:pt>
                <c:pt idx="2375">
                  <c:v>39.457638888888887</c:v>
                </c:pt>
                <c:pt idx="2376">
                  <c:v>39.457638888888887</c:v>
                </c:pt>
                <c:pt idx="2377">
                  <c:v>39.457638888888887</c:v>
                </c:pt>
                <c:pt idx="2378">
                  <c:v>39.457638888888887</c:v>
                </c:pt>
                <c:pt idx="2379">
                  <c:v>39.457638888888887</c:v>
                </c:pt>
                <c:pt idx="2380">
                  <c:v>39.457638888888887</c:v>
                </c:pt>
                <c:pt idx="2381">
                  <c:v>39.457638888888887</c:v>
                </c:pt>
                <c:pt idx="2382">
                  <c:v>39.457638888888887</c:v>
                </c:pt>
                <c:pt idx="2383">
                  <c:v>39.457638888888887</c:v>
                </c:pt>
                <c:pt idx="2384">
                  <c:v>39.457638888888887</c:v>
                </c:pt>
                <c:pt idx="2385">
                  <c:v>39.457638888888887</c:v>
                </c:pt>
                <c:pt idx="2386">
                  <c:v>39.457638888888887</c:v>
                </c:pt>
                <c:pt idx="2387">
                  <c:v>39.457638888888887</c:v>
                </c:pt>
                <c:pt idx="2388">
                  <c:v>39.457638888888887</c:v>
                </c:pt>
                <c:pt idx="2389">
                  <c:v>39.457638888888887</c:v>
                </c:pt>
                <c:pt idx="2390">
                  <c:v>39.457638888888887</c:v>
                </c:pt>
                <c:pt idx="2391">
                  <c:v>39.457638888888887</c:v>
                </c:pt>
                <c:pt idx="2392">
                  <c:v>39.457638888888887</c:v>
                </c:pt>
                <c:pt idx="2393">
                  <c:v>39.457638888888887</c:v>
                </c:pt>
                <c:pt idx="2394">
                  <c:v>39.457638888888887</c:v>
                </c:pt>
                <c:pt idx="2395">
                  <c:v>39.457638888888887</c:v>
                </c:pt>
                <c:pt idx="2396">
                  <c:v>39.457638888888887</c:v>
                </c:pt>
                <c:pt idx="2397">
                  <c:v>39.457638888888887</c:v>
                </c:pt>
                <c:pt idx="2398">
                  <c:v>39.457638888888887</c:v>
                </c:pt>
                <c:pt idx="2399">
                  <c:v>39.457638888888887</c:v>
                </c:pt>
                <c:pt idx="2400">
                  <c:v>39.457638888888887</c:v>
                </c:pt>
                <c:pt idx="2401">
                  <c:v>39.457638888888887</c:v>
                </c:pt>
                <c:pt idx="2402">
                  <c:v>39.457638888888887</c:v>
                </c:pt>
                <c:pt idx="2403">
                  <c:v>39.457638888888887</c:v>
                </c:pt>
                <c:pt idx="2404">
                  <c:v>39.457638888888887</c:v>
                </c:pt>
                <c:pt idx="2405">
                  <c:v>39.457638888888887</c:v>
                </c:pt>
                <c:pt idx="2406">
                  <c:v>39.457638888888887</c:v>
                </c:pt>
                <c:pt idx="2407">
                  <c:v>39.457638888888887</c:v>
                </c:pt>
                <c:pt idx="2408">
                  <c:v>39.457638888888887</c:v>
                </c:pt>
                <c:pt idx="2409">
                  <c:v>39.457638888888887</c:v>
                </c:pt>
                <c:pt idx="2410">
                  <c:v>39.457638888888887</c:v>
                </c:pt>
                <c:pt idx="2411">
                  <c:v>39.457638888888887</c:v>
                </c:pt>
                <c:pt idx="2412">
                  <c:v>39.457638888888887</c:v>
                </c:pt>
                <c:pt idx="2413">
                  <c:v>39.457638888888887</c:v>
                </c:pt>
                <c:pt idx="2414">
                  <c:v>39.457638888888887</c:v>
                </c:pt>
                <c:pt idx="2415">
                  <c:v>39.457638888888887</c:v>
                </c:pt>
                <c:pt idx="2416">
                  <c:v>39.457638888888887</c:v>
                </c:pt>
                <c:pt idx="2417">
                  <c:v>39.457638888888887</c:v>
                </c:pt>
                <c:pt idx="2418">
                  <c:v>39.457638888888887</c:v>
                </c:pt>
                <c:pt idx="2419">
                  <c:v>39.457638888888887</c:v>
                </c:pt>
                <c:pt idx="2420">
                  <c:v>39.457638888888887</c:v>
                </c:pt>
                <c:pt idx="2421">
                  <c:v>39.457638888888887</c:v>
                </c:pt>
                <c:pt idx="2422">
                  <c:v>39.457638888888887</c:v>
                </c:pt>
                <c:pt idx="2423">
                  <c:v>39.457638888888887</c:v>
                </c:pt>
                <c:pt idx="2424">
                  <c:v>39.457638888888887</c:v>
                </c:pt>
                <c:pt idx="2425">
                  <c:v>39.457638888888887</c:v>
                </c:pt>
                <c:pt idx="2426">
                  <c:v>39.457638888888887</c:v>
                </c:pt>
                <c:pt idx="2427">
                  <c:v>39.457638888888887</c:v>
                </c:pt>
                <c:pt idx="2428">
                  <c:v>39.457638888888887</c:v>
                </c:pt>
                <c:pt idx="2429">
                  <c:v>39.457638888888887</c:v>
                </c:pt>
                <c:pt idx="2430">
                  <c:v>39.457638888888887</c:v>
                </c:pt>
                <c:pt idx="2431">
                  <c:v>39.457638888888887</c:v>
                </c:pt>
                <c:pt idx="2432">
                  <c:v>39.457638888888887</c:v>
                </c:pt>
                <c:pt idx="2433">
                  <c:v>39.457638888888887</c:v>
                </c:pt>
                <c:pt idx="2434">
                  <c:v>39.457638888888887</c:v>
                </c:pt>
                <c:pt idx="2435">
                  <c:v>39.457638888888887</c:v>
                </c:pt>
                <c:pt idx="2436">
                  <c:v>39.457638888888887</c:v>
                </c:pt>
                <c:pt idx="2437">
                  <c:v>39.457638888888887</c:v>
                </c:pt>
                <c:pt idx="2438">
                  <c:v>39.457638888888887</c:v>
                </c:pt>
                <c:pt idx="2439">
                  <c:v>39.457638888888887</c:v>
                </c:pt>
                <c:pt idx="2440">
                  <c:v>39.457638888888887</c:v>
                </c:pt>
                <c:pt idx="2441">
                  <c:v>39.457638888888887</c:v>
                </c:pt>
                <c:pt idx="2442">
                  <c:v>39.457638888888887</c:v>
                </c:pt>
                <c:pt idx="2443">
                  <c:v>39.457638888888887</c:v>
                </c:pt>
                <c:pt idx="2444">
                  <c:v>39.457638888888887</c:v>
                </c:pt>
                <c:pt idx="2445">
                  <c:v>39.457638888888887</c:v>
                </c:pt>
                <c:pt idx="2446">
                  <c:v>39.457638888888887</c:v>
                </c:pt>
                <c:pt idx="2447">
                  <c:v>39.457638888888887</c:v>
                </c:pt>
                <c:pt idx="2448">
                  <c:v>39.457638888888887</c:v>
                </c:pt>
                <c:pt idx="2449">
                  <c:v>39.457638888888887</c:v>
                </c:pt>
                <c:pt idx="2450">
                  <c:v>39.457638888888887</c:v>
                </c:pt>
                <c:pt idx="2451">
                  <c:v>39.457638888888887</c:v>
                </c:pt>
                <c:pt idx="2452">
                  <c:v>39.457638888888887</c:v>
                </c:pt>
                <c:pt idx="2453">
                  <c:v>39.457638888888887</c:v>
                </c:pt>
                <c:pt idx="2454">
                  <c:v>39.457638888888887</c:v>
                </c:pt>
                <c:pt idx="2455">
                  <c:v>39.457638888888887</c:v>
                </c:pt>
                <c:pt idx="2456">
                  <c:v>39.457638888888887</c:v>
                </c:pt>
                <c:pt idx="2457">
                  <c:v>39.457638888888887</c:v>
                </c:pt>
                <c:pt idx="2458">
                  <c:v>39.457638888888887</c:v>
                </c:pt>
                <c:pt idx="2459">
                  <c:v>39.457638888888887</c:v>
                </c:pt>
                <c:pt idx="2460">
                  <c:v>39.457638888888887</c:v>
                </c:pt>
                <c:pt idx="2461">
                  <c:v>39.457638888888887</c:v>
                </c:pt>
                <c:pt idx="2462">
                  <c:v>39.457638888888887</c:v>
                </c:pt>
                <c:pt idx="2463">
                  <c:v>39.457638888888887</c:v>
                </c:pt>
                <c:pt idx="2464">
                  <c:v>39.457638888888887</c:v>
                </c:pt>
                <c:pt idx="2465">
                  <c:v>39.457638888888887</c:v>
                </c:pt>
                <c:pt idx="2466">
                  <c:v>39.457638888888887</c:v>
                </c:pt>
                <c:pt idx="2467">
                  <c:v>39.457638888888887</c:v>
                </c:pt>
                <c:pt idx="2468">
                  <c:v>39.457638888888887</c:v>
                </c:pt>
                <c:pt idx="2469">
                  <c:v>39.457638888888887</c:v>
                </c:pt>
                <c:pt idx="2470">
                  <c:v>39.457638888888887</c:v>
                </c:pt>
                <c:pt idx="2471">
                  <c:v>39.457638888888887</c:v>
                </c:pt>
                <c:pt idx="2472">
                  <c:v>39.457638888888887</c:v>
                </c:pt>
                <c:pt idx="2473">
                  <c:v>39.457638888888887</c:v>
                </c:pt>
                <c:pt idx="2474">
                  <c:v>39.457638888888887</c:v>
                </c:pt>
                <c:pt idx="2475">
                  <c:v>39.457638888888887</c:v>
                </c:pt>
                <c:pt idx="2476">
                  <c:v>39.457638888888887</c:v>
                </c:pt>
                <c:pt idx="2477">
                  <c:v>39.457638888888887</c:v>
                </c:pt>
                <c:pt idx="2478">
                  <c:v>39.457638888888887</c:v>
                </c:pt>
                <c:pt idx="2479">
                  <c:v>39.457638888888887</c:v>
                </c:pt>
                <c:pt idx="2480">
                  <c:v>39.457638888888887</c:v>
                </c:pt>
                <c:pt idx="2481">
                  <c:v>39.457638888888887</c:v>
                </c:pt>
                <c:pt idx="2482">
                  <c:v>39.457638888888887</c:v>
                </c:pt>
                <c:pt idx="2483">
                  <c:v>39.457638888888887</c:v>
                </c:pt>
                <c:pt idx="2484">
                  <c:v>39.457638888888887</c:v>
                </c:pt>
                <c:pt idx="2485">
                  <c:v>39.457638888888887</c:v>
                </c:pt>
                <c:pt idx="2486">
                  <c:v>39.457638888888887</c:v>
                </c:pt>
                <c:pt idx="2487">
                  <c:v>39.457638888888887</c:v>
                </c:pt>
                <c:pt idx="2488">
                  <c:v>39.457638888888887</c:v>
                </c:pt>
                <c:pt idx="2489">
                  <c:v>39.457638888888887</c:v>
                </c:pt>
                <c:pt idx="2490">
                  <c:v>39.457638888888887</c:v>
                </c:pt>
                <c:pt idx="2491">
                  <c:v>39.457638888888887</c:v>
                </c:pt>
                <c:pt idx="2492">
                  <c:v>39.457638888888887</c:v>
                </c:pt>
                <c:pt idx="2493">
                  <c:v>39.457638888888887</c:v>
                </c:pt>
                <c:pt idx="2494">
                  <c:v>39.457638888888887</c:v>
                </c:pt>
                <c:pt idx="2495">
                  <c:v>39.457638888888887</c:v>
                </c:pt>
                <c:pt idx="2496">
                  <c:v>39.457638888888887</c:v>
                </c:pt>
                <c:pt idx="2497">
                  <c:v>39.457638888888887</c:v>
                </c:pt>
                <c:pt idx="2498">
                  <c:v>39.457638888888887</c:v>
                </c:pt>
                <c:pt idx="2499">
                  <c:v>39.457638888888887</c:v>
                </c:pt>
                <c:pt idx="2500">
                  <c:v>39.457638888888887</c:v>
                </c:pt>
                <c:pt idx="2501">
                  <c:v>39.457638888888887</c:v>
                </c:pt>
                <c:pt idx="2502">
                  <c:v>39.457638888888887</c:v>
                </c:pt>
                <c:pt idx="2503">
                  <c:v>39.457638888888887</c:v>
                </c:pt>
                <c:pt idx="2504">
                  <c:v>39.457638888888887</c:v>
                </c:pt>
                <c:pt idx="2505">
                  <c:v>39.457638888888887</c:v>
                </c:pt>
                <c:pt idx="2506">
                  <c:v>39.457638888888887</c:v>
                </c:pt>
                <c:pt idx="2507">
                  <c:v>39.457638888888887</c:v>
                </c:pt>
                <c:pt idx="2508">
                  <c:v>39.457638888888887</c:v>
                </c:pt>
                <c:pt idx="2509">
                  <c:v>39.457638888888887</c:v>
                </c:pt>
                <c:pt idx="2510">
                  <c:v>39.457638888888887</c:v>
                </c:pt>
                <c:pt idx="2511">
                  <c:v>39.457638888888887</c:v>
                </c:pt>
                <c:pt idx="2512">
                  <c:v>39.457638888888887</c:v>
                </c:pt>
                <c:pt idx="2513">
                  <c:v>39.457638888888887</c:v>
                </c:pt>
                <c:pt idx="2514">
                  <c:v>39.457638888888887</c:v>
                </c:pt>
                <c:pt idx="2515">
                  <c:v>39.457638888888887</c:v>
                </c:pt>
                <c:pt idx="2516">
                  <c:v>39.457638888888887</c:v>
                </c:pt>
                <c:pt idx="2517">
                  <c:v>39.457638888888887</c:v>
                </c:pt>
                <c:pt idx="2518">
                  <c:v>39.457638888888887</c:v>
                </c:pt>
                <c:pt idx="2519">
                  <c:v>39.457638888888887</c:v>
                </c:pt>
                <c:pt idx="2520">
                  <c:v>39.457638888888887</c:v>
                </c:pt>
                <c:pt idx="2521">
                  <c:v>39.457638888888887</c:v>
                </c:pt>
                <c:pt idx="2522">
                  <c:v>39.457638888888887</c:v>
                </c:pt>
                <c:pt idx="2523">
                  <c:v>39.457638888888887</c:v>
                </c:pt>
                <c:pt idx="2524">
                  <c:v>39.457638888888887</c:v>
                </c:pt>
                <c:pt idx="2525">
                  <c:v>39.457638888888887</c:v>
                </c:pt>
                <c:pt idx="2526">
                  <c:v>39.457638888888887</c:v>
                </c:pt>
                <c:pt idx="2527">
                  <c:v>39.457638888888887</c:v>
                </c:pt>
                <c:pt idx="2528">
                  <c:v>39.457638888888887</c:v>
                </c:pt>
                <c:pt idx="2529">
                  <c:v>39.457638888888887</c:v>
                </c:pt>
                <c:pt idx="2530">
                  <c:v>39.457638888888887</c:v>
                </c:pt>
                <c:pt idx="2531">
                  <c:v>39.457638888888887</c:v>
                </c:pt>
                <c:pt idx="2532">
                  <c:v>39.457638888888887</c:v>
                </c:pt>
                <c:pt idx="2533">
                  <c:v>39.457638888888887</c:v>
                </c:pt>
                <c:pt idx="2534">
                  <c:v>39.457638888888887</c:v>
                </c:pt>
                <c:pt idx="2535">
                  <c:v>39.457638888888887</c:v>
                </c:pt>
                <c:pt idx="2536">
                  <c:v>39.457638888888887</c:v>
                </c:pt>
                <c:pt idx="2537">
                  <c:v>39.457638888888887</c:v>
                </c:pt>
                <c:pt idx="2538">
                  <c:v>39.457638888888887</c:v>
                </c:pt>
                <c:pt idx="2539">
                  <c:v>39.457638888888887</c:v>
                </c:pt>
                <c:pt idx="2540">
                  <c:v>39.457638888888887</c:v>
                </c:pt>
                <c:pt idx="2541">
                  <c:v>39.457638888888887</c:v>
                </c:pt>
                <c:pt idx="2542">
                  <c:v>39.457638888888887</c:v>
                </c:pt>
                <c:pt idx="2543">
                  <c:v>39.457638888888887</c:v>
                </c:pt>
                <c:pt idx="2544">
                  <c:v>39.457638888888887</c:v>
                </c:pt>
                <c:pt idx="2545">
                  <c:v>39.457638888888887</c:v>
                </c:pt>
                <c:pt idx="2546">
                  <c:v>39.457638888888887</c:v>
                </c:pt>
                <c:pt idx="2547">
                  <c:v>39.457638888888887</c:v>
                </c:pt>
                <c:pt idx="2548">
                  <c:v>39.457638888888887</c:v>
                </c:pt>
                <c:pt idx="2549">
                  <c:v>39.457638888888887</c:v>
                </c:pt>
                <c:pt idx="2550">
                  <c:v>39.457638888888887</c:v>
                </c:pt>
                <c:pt idx="2551">
                  <c:v>39.457638888888887</c:v>
                </c:pt>
                <c:pt idx="2552">
                  <c:v>39.457638888888887</c:v>
                </c:pt>
                <c:pt idx="2553">
                  <c:v>39.457638888888887</c:v>
                </c:pt>
                <c:pt idx="2554">
                  <c:v>39.457638888888887</c:v>
                </c:pt>
                <c:pt idx="2555">
                  <c:v>39.457638888888887</c:v>
                </c:pt>
                <c:pt idx="2556">
                  <c:v>39.457638888888887</c:v>
                </c:pt>
                <c:pt idx="2557">
                  <c:v>39.457638888888887</c:v>
                </c:pt>
                <c:pt idx="2558">
                  <c:v>39.457638888888887</c:v>
                </c:pt>
                <c:pt idx="2559">
                  <c:v>39.457638888888887</c:v>
                </c:pt>
                <c:pt idx="2560">
                  <c:v>39.457638888888887</c:v>
                </c:pt>
                <c:pt idx="2561">
                  <c:v>39.457638888888887</c:v>
                </c:pt>
                <c:pt idx="2562">
                  <c:v>39.457638888888887</c:v>
                </c:pt>
                <c:pt idx="2563">
                  <c:v>39.457638888888887</c:v>
                </c:pt>
                <c:pt idx="2564">
                  <c:v>39.457638888888887</c:v>
                </c:pt>
                <c:pt idx="2565">
                  <c:v>39.457638888888887</c:v>
                </c:pt>
                <c:pt idx="2566">
                  <c:v>39.457638888888887</c:v>
                </c:pt>
                <c:pt idx="2567">
                  <c:v>39.457638888888887</c:v>
                </c:pt>
                <c:pt idx="2568">
                  <c:v>39.457638888888887</c:v>
                </c:pt>
                <c:pt idx="2569">
                  <c:v>39.457638888888887</c:v>
                </c:pt>
                <c:pt idx="2570">
                  <c:v>39.457638888888887</c:v>
                </c:pt>
                <c:pt idx="2571">
                  <c:v>39.457638888888887</c:v>
                </c:pt>
                <c:pt idx="2572">
                  <c:v>39.457638888888887</c:v>
                </c:pt>
                <c:pt idx="2573">
                  <c:v>39.457638888888887</c:v>
                </c:pt>
                <c:pt idx="2574">
                  <c:v>39.457638888888887</c:v>
                </c:pt>
                <c:pt idx="2575">
                  <c:v>39.457638888888887</c:v>
                </c:pt>
                <c:pt idx="2576">
                  <c:v>39.457638888888887</c:v>
                </c:pt>
                <c:pt idx="2577">
                  <c:v>39.457638888888887</c:v>
                </c:pt>
                <c:pt idx="2578">
                  <c:v>39.457638888888887</c:v>
                </c:pt>
                <c:pt idx="2579">
                  <c:v>39.457638888888887</c:v>
                </c:pt>
                <c:pt idx="2580">
                  <c:v>39.457638888888887</c:v>
                </c:pt>
                <c:pt idx="2581">
                  <c:v>39.457638888888887</c:v>
                </c:pt>
                <c:pt idx="2582">
                  <c:v>39.457638888888887</c:v>
                </c:pt>
                <c:pt idx="2583">
                  <c:v>39.457638888888887</c:v>
                </c:pt>
                <c:pt idx="2584">
                  <c:v>39.457638888888887</c:v>
                </c:pt>
                <c:pt idx="2585">
                  <c:v>39.457638888888887</c:v>
                </c:pt>
                <c:pt idx="2586">
                  <c:v>39.457638888888887</c:v>
                </c:pt>
                <c:pt idx="2587">
                  <c:v>39.457638888888887</c:v>
                </c:pt>
                <c:pt idx="2588">
                  <c:v>39.457638888888887</c:v>
                </c:pt>
                <c:pt idx="2589">
                  <c:v>39.457638888888887</c:v>
                </c:pt>
                <c:pt idx="2590">
                  <c:v>39.457638888888887</c:v>
                </c:pt>
                <c:pt idx="2591">
                  <c:v>39.457638888888887</c:v>
                </c:pt>
                <c:pt idx="2592">
                  <c:v>39.457638888888887</c:v>
                </c:pt>
                <c:pt idx="2593">
                  <c:v>39.457638888888887</c:v>
                </c:pt>
                <c:pt idx="2594">
                  <c:v>39.457638888888887</c:v>
                </c:pt>
                <c:pt idx="2595">
                  <c:v>39.457638888888887</c:v>
                </c:pt>
                <c:pt idx="2596">
                  <c:v>39.457638888888887</c:v>
                </c:pt>
                <c:pt idx="2597">
                  <c:v>39.457638888888887</c:v>
                </c:pt>
                <c:pt idx="2598">
                  <c:v>39.457638888888887</c:v>
                </c:pt>
                <c:pt idx="2599">
                  <c:v>39.457638888888887</c:v>
                </c:pt>
                <c:pt idx="2600">
                  <c:v>39.457638888888887</c:v>
                </c:pt>
                <c:pt idx="2601">
                  <c:v>39.457638888888887</c:v>
                </c:pt>
                <c:pt idx="2602">
                  <c:v>39.457638888888887</c:v>
                </c:pt>
                <c:pt idx="2603">
                  <c:v>39.457638888888887</c:v>
                </c:pt>
                <c:pt idx="2604">
                  <c:v>39.457638888888887</c:v>
                </c:pt>
                <c:pt idx="2605">
                  <c:v>39.457638888888887</c:v>
                </c:pt>
                <c:pt idx="2606">
                  <c:v>39.457638888888887</c:v>
                </c:pt>
                <c:pt idx="2607">
                  <c:v>39.457638888888887</c:v>
                </c:pt>
                <c:pt idx="2608">
                  <c:v>39.457638888888887</c:v>
                </c:pt>
                <c:pt idx="2609">
                  <c:v>39.457638888888887</c:v>
                </c:pt>
                <c:pt idx="2610">
                  <c:v>39.457638888888887</c:v>
                </c:pt>
                <c:pt idx="2611">
                  <c:v>39.457638888888887</c:v>
                </c:pt>
                <c:pt idx="2612">
                  <c:v>39.457638888888887</c:v>
                </c:pt>
                <c:pt idx="2613">
                  <c:v>39.457638888888887</c:v>
                </c:pt>
                <c:pt idx="2614">
                  <c:v>39.457638888888887</c:v>
                </c:pt>
                <c:pt idx="2615">
                  <c:v>39.457638888888887</c:v>
                </c:pt>
                <c:pt idx="2616">
                  <c:v>39.457638888888887</c:v>
                </c:pt>
                <c:pt idx="2617">
                  <c:v>39.457638888888887</c:v>
                </c:pt>
                <c:pt idx="2618">
                  <c:v>39.457638888888887</c:v>
                </c:pt>
                <c:pt idx="2619">
                  <c:v>39.457638888888887</c:v>
                </c:pt>
                <c:pt idx="2620">
                  <c:v>39.457638888888887</c:v>
                </c:pt>
                <c:pt idx="2621">
                  <c:v>39.457638888888887</c:v>
                </c:pt>
                <c:pt idx="2622">
                  <c:v>39.457638888888887</c:v>
                </c:pt>
                <c:pt idx="2623">
                  <c:v>39.457638888888887</c:v>
                </c:pt>
                <c:pt idx="2624">
                  <c:v>39.457638888888887</c:v>
                </c:pt>
                <c:pt idx="2625">
                  <c:v>39.457638888888887</c:v>
                </c:pt>
                <c:pt idx="2626">
                  <c:v>39.457638888888887</c:v>
                </c:pt>
                <c:pt idx="2627">
                  <c:v>39.457638888888887</c:v>
                </c:pt>
                <c:pt idx="2628">
                  <c:v>39.457638888888887</c:v>
                </c:pt>
                <c:pt idx="2629">
                  <c:v>39.457638888888887</c:v>
                </c:pt>
                <c:pt idx="2630">
                  <c:v>39.457638888888887</c:v>
                </c:pt>
                <c:pt idx="2631">
                  <c:v>39.457638888888887</c:v>
                </c:pt>
                <c:pt idx="2632">
                  <c:v>39.457638888888887</c:v>
                </c:pt>
                <c:pt idx="2633">
                  <c:v>39.457638888888887</c:v>
                </c:pt>
                <c:pt idx="2634">
                  <c:v>39.457638888888887</c:v>
                </c:pt>
                <c:pt idx="2635">
                  <c:v>39.457638888888887</c:v>
                </c:pt>
                <c:pt idx="2636">
                  <c:v>39.457638888888887</c:v>
                </c:pt>
                <c:pt idx="2637">
                  <c:v>39.457638888888887</c:v>
                </c:pt>
                <c:pt idx="2638">
                  <c:v>39.457638888888887</c:v>
                </c:pt>
                <c:pt idx="2639">
                  <c:v>39.457638888888887</c:v>
                </c:pt>
                <c:pt idx="2640">
                  <c:v>39.457638888888887</c:v>
                </c:pt>
                <c:pt idx="2641">
                  <c:v>39.457638888888887</c:v>
                </c:pt>
                <c:pt idx="2642">
                  <c:v>39.457638888888887</c:v>
                </c:pt>
                <c:pt idx="2643">
                  <c:v>39.457638888888887</c:v>
                </c:pt>
                <c:pt idx="2644">
                  <c:v>39.457638888888887</c:v>
                </c:pt>
                <c:pt idx="2645">
                  <c:v>39.457638888888887</c:v>
                </c:pt>
                <c:pt idx="2646">
                  <c:v>39.457638888888887</c:v>
                </c:pt>
                <c:pt idx="2647">
                  <c:v>39.457638888888887</c:v>
                </c:pt>
                <c:pt idx="2648">
                  <c:v>39.457638888888887</c:v>
                </c:pt>
                <c:pt idx="2649">
                  <c:v>39.457638888888887</c:v>
                </c:pt>
                <c:pt idx="2650">
                  <c:v>39.457638888888887</c:v>
                </c:pt>
                <c:pt idx="2651">
                  <c:v>39.457638888888887</c:v>
                </c:pt>
                <c:pt idx="2652">
                  <c:v>39.457638888888887</c:v>
                </c:pt>
                <c:pt idx="2653">
                  <c:v>39.457638888888887</c:v>
                </c:pt>
                <c:pt idx="2654">
                  <c:v>39.457638888888887</c:v>
                </c:pt>
                <c:pt idx="2655">
                  <c:v>39.457638888888887</c:v>
                </c:pt>
                <c:pt idx="2656">
                  <c:v>39.457638888888887</c:v>
                </c:pt>
                <c:pt idx="2657">
                  <c:v>39.457638888888887</c:v>
                </c:pt>
                <c:pt idx="2658">
                  <c:v>39.457638888888887</c:v>
                </c:pt>
                <c:pt idx="2659">
                  <c:v>39.457638888888887</c:v>
                </c:pt>
                <c:pt idx="2660">
                  <c:v>39.457638888888887</c:v>
                </c:pt>
                <c:pt idx="2661">
                  <c:v>39.457638888888887</c:v>
                </c:pt>
                <c:pt idx="2662">
                  <c:v>39.457638888888887</c:v>
                </c:pt>
                <c:pt idx="2663">
                  <c:v>39.457638888888887</c:v>
                </c:pt>
                <c:pt idx="2664">
                  <c:v>39.457638888888887</c:v>
                </c:pt>
                <c:pt idx="2665">
                  <c:v>39.457638888888887</c:v>
                </c:pt>
                <c:pt idx="2666">
                  <c:v>39.457638888888887</c:v>
                </c:pt>
                <c:pt idx="2667">
                  <c:v>39.457638888888887</c:v>
                </c:pt>
                <c:pt idx="2668">
                  <c:v>39.457638888888887</c:v>
                </c:pt>
                <c:pt idx="2669">
                  <c:v>39.457638888888887</c:v>
                </c:pt>
                <c:pt idx="2670">
                  <c:v>39.457638888888887</c:v>
                </c:pt>
                <c:pt idx="2671">
                  <c:v>39.457638888888887</c:v>
                </c:pt>
                <c:pt idx="2672">
                  <c:v>39.457638888888887</c:v>
                </c:pt>
                <c:pt idx="2673">
                  <c:v>39.457638888888887</c:v>
                </c:pt>
                <c:pt idx="2674">
                  <c:v>39.457638888888887</c:v>
                </c:pt>
                <c:pt idx="2675">
                  <c:v>39.457638888888887</c:v>
                </c:pt>
                <c:pt idx="2676">
                  <c:v>39.457638888888887</c:v>
                </c:pt>
                <c:pt idx="2677">
                  <c:v>39.457638888888887</c:v>
                </c:pt>
                <c:pt idx="2678">
                  <c:v>39.457638888888887</c:v>
                </c:pt>
                <c:pt idx="2679">
                  <c:v>39.457638888888887</c:v>
                </c:pt>
                <c:pt idx="2680">
                  <c:v>39.457638888888887</c:v>
                </c:pt>
                <c:pt idx="2681">
                  <c:v>39.457638888888887</c:v>
                </c:pt>
                <c:pt idx="2682">
                  <c:v>39.457638888888887</c:v>
                </c:pt>
                <c:pt idx="2683">
                  <c:v>39.457638888888887</c:v>
                </c:pt>
                <c:pt idx="2684">
                  <c:v>39.457638888888887</c:v>
                </c:pt>
                <c:pt idx="2685">
                  <c:v>39.457638888888887</c:v>
                </c:pt>
                <c:pt idx="2686">
                  <c:v>39.457638888888887</c:v>
                </c:pt>
                <c:pt idx="2687">
                  <c:v>39.457638888888887</c:v>
                </c:pt>
                <c:pt idx="2688">
                  <c:v>39.457638888888887</c:v>
                </c:pt>
                <c:pt idx="2689">
                  <c:v>39.457638888888887</c:v>
                </c:pt>
                <c:pt idx="2690">
                  <c:v>39.457638888888887</c:v>
                </c:pt>
                <c:pt idx="2691">
                  <c:v>39.457638888888887</c:v>
                </c:pt>
                <c:pt idx="2692">
                  <c:v>39.457638888888887</c:v>
                </c:pt>
                <c:pt idx="2693">
                  <c:v>39.457638888888887</c:v>
                </c:pt>
                <c:pt idx="2694">
                  <c:v>39.457638888888887</c:v>
                </c:pt>
                <c:pt idx="2695">
                  <c:v>39.457638888888887</c:v>
                </c:pt>
                <c:pt idx="2696">
                  <c:v>39.457638888888887</c:v>
                </c:pt>
                <c:pt idx="2697">
                  <c:v>39.457638888888887</c:v>
                </c:pt>
                <c:pt idx="2698">
                  <c:v>39.457638888888887</c:v>
                </c:pt>
                <c:pt idx="2699">
                  <c:v>39.457638888888887</c:v>
                </c:pt>
                <c:pt idx="2700">
                  <c:v>39.457638888888887</c:v>
                </c:pt>
                <c:pt idx="2701">
                  <c:v>39.457638888888887</c:v>
                </c:pt>
                <c:pt idx="2702">
                  <c:v>39.457638888888887</c:v>
                </c:pt>
                <c:pt idx="2703">
                  <c:v>39.457638888888887</c:v>
                </c:pt>
                <c:pt idx="2704">
                  <c:v>39.457638888888887</c:v>
                </c:pt>
                <c:pt idx="2705">
                  <c:v>39.457638888888887</c:v>
                </c:pt>
                <c:pt idx="2706">
                  <c:v>39.457638888888887</c:v>
                </c:pt>
                <c:pt idx="2707">
                  <c:v>39.457638888888887</c:v>
                </c:pt>
                <c:pt idx="2708">
                  <c:v>39.457638888888887</c:v>
                </c:pt>
                <c:pt idx="2709">
                  <c:v>39.457638888888887</c:v>
                </c:pt>
                <c:pt idx="2710">
                  <c:v>39.457638888888887</c:v>
                </c:pt>
                <c:pt idx="2711">
                  <c:v>39.457638888888887</c:v>
                </c:pt>
                <c:pt idx="2712">
                  <c:v>39.457638888888887</c:v>
                </c:pt>
                <c:pt idx="2713">
                  <c:v>39.457638888888887</c:v>
                </c:pt>
                <c:pt idx="2714">
                  <c:v>39.457638888888887</c:v>
                </c:pt>
                <c:pt idx="2715">
                  <c:v>39.457638888888887</c:v>
                </c:pt>
                <c:pt idx="2716">
                  <c:v>39.457638888888887</c:v>
                </c:pt>
                <c:pt idx="2717">
                  <c:v>39.457638888888887</c:v>
                </c:pt>
                <c:pt idx="2718">
                  <c:v>39.457638888888887</c:v>
                </c:pt>
                <c:pt idx="2719">
                  <c:v>39.457638888888887</c:v>
                </c:pt>
                <c:pt idx="2720">
                  <c:v>39.457638888888887</c:v>
                </c:pt>
                <c:pt idx="2721">
                  <c:v>39.457638888888887</c:v>
                </c:pt>
                <c:pt idx="2722">
                  <c:v>39.457638888888887</c:v>
                </c:pt>
                <c:pt idx="2723">
                  <c:v>39.457638888888887</c:v>
                </c:pt>
                <c:pt idx="2724">
                  <c:v>39.457638888888887</c:v>
                </c:pt>
                <c:pt idx="2725">
                  <c:v>39.457638888888887</c:v>
                </c:pt>
                <c:pt idx="2726">
                  <c:v>39.457638888888887</c:v>
                </c:pt>
                <c:pt idx="2727">
                  <c:v>39.457638888888887</c:v>
                </c:pt>
                <c:pt idx="2728">
                  <c:v>39.457638888888887</c:v>
                </c:pt>
                <c:pt idx="2729">
                  <c:v>39.457638888888887</c:v>
                </c:pt>
                <c:pt idx="2730">
                  <c:v>39.457638888888887</c:v>
                </c:pt>
                <c:pt idx="2731">
                  <c:v>39.457638888888887</c:v>
                </c:pt>
                <c:pt idx="2732">
                  <c:v>39.457638888888887</c:v>
                </c:pt>
                <c:pt idx="2733">
                  <c:v>39.457638888888887</c:v>
                </c:pt>
                <c:pt idx="2734">
                  <c:v>39.457638888888887</c:v>
                </c:pt>
                <c:pt idx="2735">
                  <c:v>39.457638888888887</c:v>
                </c:pt>
                <c:pt idx="2736">
                  <c:v>39.457638888888887</c:v>
                </c:pt>
                <c:pt idx="2737">
                  <c:v>39.457638888888887</c:v>
                </c:pt>
                <c:pt idx="2738">
                  <c:v>39.457638888888887</c:v>
                </c:pt>
                <c:pt idx="2739">
                  <c:v>39.457638888888887</c:v>
                </c:pt>
                <c:pt idx="2740">
                  <c:v>39.457638888888887</c:v>
                </c:pt>
                <c:pt idx="2741">
                  <c:v>39.457638888888887</c:v>
                </c:pt>
                <c:pt idx="2742">
                  <c:v>39.457638888888887</c:v>
                </c:pt>
                <c:pt idx="2743">
                  <c:v>39.457638888888887</c:v>
                </c:pt>
                <c:pt idx="2744">
                  <c:v>39.457638888888887</c:v>
                </c:pt>
                <c:pt idx="2745">
                  <c:v>39.457638888888887</c:v>
                </c:pt>
                <c:pt idx="2746">
                  <c:v>39.457638888888887</c:v>
                </c:pt>
                <c:pt idx="2747">
                  <c:v>39.457638888888887</c:v>
                </c:pt>
                <c:pt idx="2748">
                  <c:v>39.457638888888887</c:v>
                </c:pt>
                <c:pt idx="2749">
                  <c:v>39.457638888888887</c:v>
                </c:pt>
                <c:pt idx="2750">
                  <c:v>39.457638888888887</c:v>
                </c:pt>
                <c:pt idx="2751">
                  <c:v>39.457638888888887</c:v>
                </c:pt>
                <c:pt idx="2752">
                  <c:v>39.457638888888887</c:v>
                </c:pt>
                <c:pt idx="2753">
                  <c:v>39.457638888888887</c:v>
                </c:pt>
                <c:pt idx="2754">
                  <c:v>39.457638888888887</c:v>
                </c:pt>
                <c:pt idx="2755">
                  <c:v>39.457638888888887</c:v>
                </c:pt>
                <c:pt idx="2756">
                  <c:v>39.457638888888887</c:v>
                </c:pt>
                <c:pt idx="2757">
                  <c:v>39.457638888888887</c:v>
                </c:pt>
                <c:pt idx="2758">
                  <c:v>39.457638888888887</c:v>
                </c:pt>
                <c:pt idx="2759">
                  <c:v>39.457638888888887</c:v>
                </c:pt>
                <c:pt idx="2760">
                  <c:v>39.457638888888887</c:v>
                </c:pt>
                <c:pt idx="2761">
                  <c:v>39.457638888888887</c:v>
                </c:pt>
                <c:pt idx="2762">
                  <c:v>39.457638888888887</c:v>
                </c:pt>
                <c:pt idx="2763">
                  <c:v>39.457638888888887</c:v>
                </c:pt>
                <c:pt idx="2764">
                  <c:v>39.457638888888887</c:v>
                </c:pt>
                <c:pt idx="2765">
                  <c:v>39.457638888888887</c:v>
                </c:pt>
                <c:pt idx="2766">
                  <c:v>39.457638888888887</c:v>
                </c:pt>
                <c:pt idx="2767">
                  <c:v>39.457638888888887</c:v>
                </c:pt>
                <c:pt idx="2768">
                  <c:v>39.457638888888887</c:v>
                </c:pt>
                <c:pt idx="2769">
                  <c:v>39.457638888888887</c:v>
                </c:pt>
                <c:pt idx="2770">
                  <c:v>39.457638888888887</c:v>
                </c:pt>
                <c:pt idx="2771">
                  <c:v>39.457638888888887</c:v>
                </c:pt>
                <c:pt idx="2772">
                  <c:v>39.457638888888887</c:v>
                </c:pt>
                <c:pt idx="2773">
                  <c:v>39.457638888888887</c:v>
                </c:pt>
                <c:pt idx="2774">
                  <c:v>39.457638888888887</c:v>
                </c:pt>
                <c:pt idx="2775">
                  <c:v>39.457638888888887</c:v>
                </c:pt>
                <c:pt idx="2776">
                  <c:v>39.457638888888887</c:v>
                </c:pt>
                <c:pt idx="2777">
                  <c:v>39.457638888888887</c:v>
                </c:pt>
                <c:pt idx="2778">
                  <c:v>39.457638888888887</c:v>
                </c:pt>
                <c:pt idx="2779">
                  <c:v>39.457638888888887</c:v>
                </c:pt>
                <c:pt idx="2780">
                  <c:v>39.457638888888887</c:v>
                </c:pt>
                <c:pt idx="2781">
                  <c:v>39.457638888888887</c:v>
                </c:pt>
                <c:pt idx="2782">
                  <c:v>39.457638888888887</c:v>
                </c:pt>
                <c:pt idx="2783">
                  <c:v>39.457638888888887</c:v>
                </c:pt>
                <c:pt idx="2784">
                  <c:v>39.457638888888887</c:v>
                </c:pt>
                <c:pt idx="2785">
                  <c:v>39.457638888888887</c:v>
                </c:pt>
                <c:pt idx="2786">
                  <c:v>39.457638888888887</c:v>
                </c:pt>
                <c:pt idx="2787">
                  <c:v>39.457638888888887</c:v>
                </c:pt>
                <c:pt idx="2788">
                  <c:v>39.457638888888887</c:v>
                </c:pt>
                <c:pt idx="2789">
                  <c:v>39.457638888888887</c:v>
                </c:pt>
                <c:pt idx="2790">
                  <c:v>39.457638888888887</c:v>
                </c:pt>
                <c:pt idx="2791">
                  <c:v>39.457638888888887</c:v>
                </c:pt>
                <c:pt idx="2792">
                  <c:v>39.457638888888887</c:v>
                </c:pt>
                <c:pt idx="2793">
                  <c:v>39.457638888888887</c:v>
                </c:pt>
                <c:pt idx="2794">
                  <c:v>39.457638888888887</c:v>
                </c:pt>
                <c:pt idx="2795">
                  <c:v>39.457638888888887</c:v>
                </c:pt>
                <c:pt idx="2796">
                  <c:v>39.457638888888887</c:v>
                </c:pt>
                <c:pt idx="2797">
                  <c:v>39.457638888888887</c:v>
                </c:pt>
                <c:pt idx="2798">
                  <c:v>39.457638888888887</c:v>
                </c:pt>
                <c:pt idx="2799">
                  <c:v>39.457638888888887</c:v>
                </c:pt>
                <c:pt idx="2800">
                  <c:v>39.457638888888887</c:v>
                </c:pt>
                <c:pt idx="2801">
                  <c:v>39.457638888888887</c:v>
                </c:pt>
                <c:pt idx="2802">
                  <c:v>39.457638888888887</c:v>
                </c:pt>
                <c:pt idx="2803">
                  <c:v>39.457638888888887</c:v>
                </c:pt>
                <c:pt idx="2804">
                  <c:v>39.457638888888887</c:v>
                </c:pt>
                <c:pt idx="2805">
                  <c:v>39.457638888888887</c:v>
                </c:pt>
                <c:pt idx="2806">
                  <c:v>39.457638888888887</c:v>
                </c:pt>
                <c:pt idx="2807">
                  <c:v>39.457638888888887</c:v>
                </c:pt>
                <c:pt idx="2808">
                  <c:v>39.457638888888887</c:v>
                </c:pt>
                <c:pt idx="2809">
                  <c:v>39.457638888888887</c:v>
                </c:pt>
                <c:pt idx="2810">
                  <c:v>39.457638888888887</c:v>
                </c:pt>
                <c:pt idx="2811">
                  <c:v>39.457638888888887</c:v>
                </c:pt>
                <c:pt idx="2812">
                  <c:v>39.457638888888887</c:v>
                </c:pt>
                <c:pt idx="2813">
                  <c:v>39.457638888888887</c:v>
                </c:pt>
                <c:pt idx="2814">
                  <c:v>39.457638888888887</c:v>
                </c:pt>
                <c:pt idx="2815">
                  <c:v>39.457638888888887</c:v>
                </c:pt>
                <c:pt idx="2816">
                  <c:v>39.457638888888887</c:v>
                </c:pt>
                <c:pt idx="2817">
                  <c:v>39.457638888888887</c:v>
                </c:pt>
                <c:pt idx="2818">
                  <c:v>39.457638888888887</c:v>
                </c:pt>
                <c:pt idx="2819">
                  <c:v>39.457638888888887</c:v>
                </c:pt>
                <c:pt idx="2820">
                  <c:v>39.457638888888887</c:v>
                </c:pt>
                <c:pt idx="2821">
                  <c:v>39.457638888888887</c:v>
                </c:pt>
                <c:pt idx="2822">
                  <c:v>39.457638888888887</c:v>
                </c:pt>
                <c:pt idx="2823">
                  <c:v>39.457638888888887</c:v>
                </c:pt>
                <c:pt idx="2824">
                  <c:v>39.457638888888887</c:v>
                </c:pt>
                <c:pt idx="2825">
                  <c:v>39.457638888888887</c:v>
                </c:pt>
                <c:pt idx="2826">
                  <c:v>39.457638888888887</c:v>
                </c:pt>
                <c:pt idx="2827">
                  <c:v>39.457638888888887</c:v>
                </c:pt>
                <c:pt idx="2828">
                  <c:v>39.457638888888887</c:v>
                </c:pt>
                <c:pt idx="2829">
                  <c:v>39.457638888888887</c:v>
                </c:pt>
                <c:pt idx="2830">
                  <c:v>39.457638888888887</c:v>
                </c:pt>
                <c:pt idx="2831">
                  <c:v>39.457638888888887</c:v>
                </c:pt>
                <c:pt idx="2832">
                  <c:v>39.457638888888887</c:v>
                </c:pt>
                <c:pt idx="2833">
                  <c:v>39.457638888888887</c:v>
                </c:pt>
                <c:pt idx="2834">
                  <c:v>39.457638888888887</c:v>
                </c:pt>
                <c:pt idx="2835">
                  <c:v>39.457638888888887</c:v>
                </c:pt>
                <c:pt idx="2836">
                  <c:v>39.457638888888887</c:v>
                </c:pt>
                <c:pt idx="2837">
                  <c:v>39.457638888888887</c:v>
                </c:pt>
                <c:pt idx="2838">
                  <c:v>39.457638888888887</c:v>
                </c:pt>
                <c:pt idx="2839">
                  <c:v>39.457638888888887</c:v>
                </c:pt>
                <c:pt idx="2840">
                  <c:v>39.457638888888887</c:v>
                </c:pt>
                <c:pt idx="2841">
                  <c:v>39.457638888888887</c:v>
                </c:pt>
                <c:pt idx="2842">
                  <c:v>39.457638888888887</c:v>
                </c:pt>
                <c:pt idx="2843">
                  <c:v>39.457638888888887</c:v>
                </c:pt>
                <c:pt idx="2844">
                  <c:v>39.457638888888887</c:v>
                </c:pt>
                <c:pt idx="2845">
                  <c:v>39.457638888888887</c:v>
                </c:pt>
                <c:pt idx="2846">
                  <c:v>39.457638888888887</c:v>
                </c:pt>
                <c:pt idx="2847">
                  <c:v>39.457638888888887</c:v>
                </c:pt>
                <c:pt idx="2848">
                  <c:v>39.457638888888887</c:v>
                </c:pt>
                <c:pt idx="2849">
                  <c:v>39.457638888888887</c:v>
                </c:pt>
                <c:pt idx="2850">
                  <c:v>39.457638888888887</c:v>
                </c:pt>
                <c:pt idx="2851">
                  <c:v>39.457638888888887</c:v>
                </c:pt>
                <c:pt idx="2852">
                  <c:v>39.457638888888887</c:v>
                </c:pt>
                <c:pt idx="2853">
                  <c:v>39.457638888888887</c:v>
                </c:pt>
                <c:pt idx="2854">
                  <c:v>39.457638888888887</c:v>
                </c:pt>
                <c:pt idx="2855">
                  <c:v>39.457638888888887</c:v>
                </c:pt>
                <c:pt idx="2856">
                  <c:v>39.457638888888887</c:v>
                </c:pt>
                <c:pt idx="2857">
                  <c:v>39.457638888888887</c:v>
                </c:pt>
                <c:pt idx="2858">
                  <c:v>39.457638888888887</c:v>
                </c:pt>
                <c:pt idx="2859">
                  <c:v>39.457638888888887</c:v>
                </c:pt>
                <c:pt idx="2860">
                  <c:v>39.457638888888887</c:v>
                </c:pt>
                <c:pt idx="2861">
                  <c:v>39.457638888888887</c:v>
                </c:pt>
                <c:pt idx="2862">
                  <c:v>39.457638888888887</c:v>
                </c:pt>
                <c:pt idx="2863">
                  <c:v>39.457638888888887</c:v>
                </c:pt>
                <c:pt idx="2864">
                  <c:v>39.457638888888887</c:v>
                </c:pt>
                <c:pt idx="2865">
                  <c:v>39.457638888888887</c:v>
                </c:pt>
                <c:pt idx="2866">
                  <c:v>39.457638888888887</c:v>
                </c:pt>
                <c:pt idx="2867">
                  <c:v>39.457638888888887</c:v>
                </c:pt>
                <c:pt idx="2868">
                  <c:v>39.457638888888887</c:v>
                </c:pt>
                <c:pt idx="2869">
                  <c:v>39.457638888888887</c:v>
                </c:pt>
                <c:pt idx="2870">
                  <c:v>39.457638888888887</c:v>
                </c:pt>
                <c:pt idx="2871">
                  <c:v>39.457638888888887</c:v>
                </c:pt>
                <c:pt idx="2872">
                  <c:v>39.457638888888887</c:v>
                </c:pt>
                <c:pt idx="2873">
                  <c:v>39.457638888888887</c:v>
                </c:pt>
                <c:pt idx="2874">
                  <c:v>39.457638888888887</c:v>
                </c:pt>
                <c:pt idx="2875">
                  <c:v>39.457638888888887</c:v>
                </c:pt>
                <c:pt idx="2876">
                  <c:v>39.457638888888887</c:v>
                </c:pt>
                <c:pt idx="2877">
                  <c:v>39.457638888888887</c:v>
                </c:pt>
                <c:pt idx="2878">
                  <c:v>39.457638888888887</c:v>
                </c:pt>
                <c:pt idx="2879">
                  <c:v>39.457638888888887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419456"/>
        <c:axId val="221748848"/>
      </c:lineChart>
      <c:catAx>
        <c:axId val="1844194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r>
                  <a:rPr lang="en-US" sz="1800"/>
                  <a:t>Time (s)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221748848"/>
        <c:crosses val="autoZero"/>
        <c:auto val="1"/>
        <c:lblAlgn val="ctr"/>
        <c:lblOffset val="100"/>
        <c:tickLblSkip val="60"/>
        <c:noMultiLvlLbl val="0"/>
      </c:catAx>
      <c:valAx>
        <c:axId val="221748848"/>
        <c:scaling>
          <c:orientation val="minMax"/>
          <c:max val="3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r>
                  <a:rPr lang="en-US" sz="1800"/>
                  <a:t>spikes/minute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184419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0EC364-B8E5-4F26-8109-6B7E8B44C870}" type="datetimeFigureOut">
              <a:rPr lang="en-US" smtClean="0"/>
              <a:t>2014.04.02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16C161-C1DA-41B3-8DF0-64839D71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484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6C161-C1DA-41B3-8DF0-64839D71810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771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transparent 32-channel microelectrode array (MEA) with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paryleneinsulation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custom fabricated in house. Bar indicates 2 mm.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MEA is coupled to a custom PCB interface to 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Plexonreal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-time signal acquisition system.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Close-up view of electrodes (100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μmdiameter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Bar indicates 100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medium density, primary hippocampal neuron culture (DIV7) (6-10 cell bodies/ microelectrode) Bar indicates 100 </a:t>
            </a: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m.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high density, primary hippocampal neuron culture (DIV7) (20-40 cell bodies/ microelectrode) Bar indicates 100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Circles indicate position of electrodes.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6C161-C1DA-41B3-8DF0-64839D7181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092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2014.04.02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9739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2014.04.02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63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2014.04.02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690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2014.04.02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151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2014.04.02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58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2014.04.02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2783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2014.04.02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359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2014.04.02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38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2014.04.02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49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2014.04.02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7063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2014.04.02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2703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2014.04.02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57638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 anchor="b">
            <a:noAutofit/>
          </a:bodyPr>
          <a:lstStyle/>
          <a:p>
            <a:r>
              <a:rPr lang="en-US" cap="none" dirty="0" smtClean="0"/>
              <a:t>Electrophysiological biomarkers of gene modulation in the Alzheimer’s disease pathway</a:t>
            </a:r>
            <a:endParaRPr lang="en-US" cap="none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cap="none" dirty="0" smtClean="0"/>
              <a:t>Ajay </a:t>
            </a:r>
            <a:r>
              <a:rPr lang="en-US" cap="none" dirty="0"/>
              <a:t>K</a:t>
            </a:r>
            <a:r>
              <a:rPr lang="en-US" cap="none" dirty="0" smtClean="0"/>
              <a:t>arpur</a:t>
            </a:r>
            <a:endParaRPr lang="en-US" cap="none" dirty="0"/>
          </a:p>
        </p:txBody>
      </p:sp>
      <p:pic>
        <p:nvPicPr>
          <p:cNvPr id="6" name="Picture 6" descr="http://www.ozbiosciences.com/images/stories/OZB/Products/DNA_Transfection/Magnetofection/NeuroMag/neuroma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794" y="3581400"/>
            <a:ext cx="3106806" cy="232379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9793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3" name="Content Placeholder 2" descr="http://www.nature.com/nm/journal/v14/n7/images/nm0708-711-F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219" y="2366963"/>
            <a:ext cx="66675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6900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2050" name="Picture 2" descr="http://www.scielo.br/img/revistas/aabc/v85n4/0001-3765-aabc-85-04-1489-gf0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23" b="48033"/>
          <a:stretch/>
        </p:blipFill>
        <p:spPr bwMode="auto">
          <a:xfrm>
            <a:off x="1600200" y="2819400"/>
            <a:ext cx="5486400" cy="355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94399" y="2110435"/>
            <a:ext cx="3763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conventional protein measurements…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8614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34176" y="2110435"/>
            <a:ext cx="181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electrophysiology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2048" y="3124200"/>
            <a:ext cx="3702440" cy="22780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1" y="3501231"/>
            <a:ext cx="370843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13420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482" y="2227263"/>
            <a:ext cx="6212973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285630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5109237"/>
              </p:ext>
            </p:extLst>
          </p:nvPr>
        </p:nvGraphicFramePr>
        <p:xfrm>
          <a:off x="581025" y="2227263"/>
          <a:ext cx="7989888" cy="363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4709083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5003007"/>
              </p:ext>
            </p:extLst>
          </p:nvPr>
        </p:nvGraphicFramePr>
        <p:xfrm>
          <a:off x="581025" y="2227263"/>
          <a:ext cx="7989888" cy="363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4559573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65359"/>
      </a:accent1>
      <a:accent2>
        <a:srgbClr val="ED8428"/>
      </a:accent2>
      <a:accent3>
        <a:srgbClr val="E6C46D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TC103457464[[fn=Dividend]]</Template>
  <TotalTime>91</TotalTime>
  <Words>165</Words>
  <Application>Microsoft Office PowerPoint</Application>
  <PresentationFormat>On-screen Show (4:3)</PresentationFormat>
  <Paragraphs>24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Gill Sans MT</vt:lpstr>
      <vt:lpstr>Helvetica</vt:lpstr>
      <vt:lpstr>Wingdings 2</vt:lpstr>
      <vt:lpstr>Dividend</vt:lpstr>
      <vt:lpstr>Electrophysiological biomarkers of gene modulation in the Alzheimer’s disease pathway</vt:lpstr>
      <vt:lpstr>Introduction</vt:lpstr>
      <vt:lpstr>Introduction</vt:lpstr>
      <vt:lpstr>Introduction</vt:lpstr>
      <vt:lpstr>Methods</vt:lpstr>
      <vt:lpstr>Results</vt:lpstr>
      <vt:lpstr>Results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Ajay</dc:creator>
  <cp:lastModifiedBy>Ajay</cp:lastModifiedBy>
  <cp:revision>42</cp:revision>
  <dcterms:created xsi:type="dcterms:W3CDTF">2006-08-16T00:00:00Z</dcterms:created>
  <dcterms:modified xsi:type="dcterms:W3CDTF">2014-04-03T02:20:46Z</dcterms:modified>
</cp:coreProperties>
</file>